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2" r:id="rId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721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9CA72-16AF-468A-80E4-555503A0A12F}" v="171" dt="2020-08-19T22:37:13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2" autoAdjust="0"/>
  </p:normalViewPr>
  <p:slideViewPr>
    <p:cSldViewPr>
      <p:cViewPr varScale="1">
        <p:scale>
          <a:sx n="58" d="100"/>
          <a:sy n="58" d="100"/>
        </p:scale>
        <p:origin x="108" y="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eeves" userId="c5ec948fe27fad2e" providerId="LiveId" clId="{7BD9CA72-16AF-468A-80E4-555503A0A12F}"/>
    <pc:docChg chg="undo custSel mod addSld delSld modSld modMainMaster modNotesMaster">
      <pc:chgData name="Mark Reeves" userId="c5ec948fe27fad2e" providerId="LiveId" clId="{7BD9CA72-16AF-468A-80E4-555503A0A12F}" dt="2020-08-19T22:37:13.851" v="184"/>
      <pc:docMkLst>
        <pc:docMk/>
      </pc:docMkLst>
      <pc:sldChg chg="addSp modSp mod setBg modNotes">
        <pc:chgData name="Mark Reeves" userId="c5ec948fe27fad2e" providerId="LiveId" clId="{7BD9CA72-16AF-468A-80E4-555503A0A12F}" dt="2020-08-19T21:35:16.733" v="7" actId="20577"/>
        <pc:sldMkLst>
          <pc:docMk/>
          <pc:sldMk cId="0" sldId="256"/>
        </pc:sldMkLst>
        <pc:spChg chg="add">
          <ac:chgData name="Mark Reeves" userId="c5ec948fe27fad2e" providerId="LiveId" clId="{7BD9CA72-16AF-468A-80E4-555503A0A12F}" dt="2020-08-19T21:34:36.082" v="2" actId="26606"/>
          <ac:spMkLst>
            <pc:docMk/>
            <pc:sldMk cId="0" sldId="256"/>
            <ac:spMk id="74" creationId="{DBAB564B-ADD8-4689-B47D-479E0B6B4280}"/>
          </ac:spMkLst>
        </pc:spChg>
        <pc:spChg chg="add">
          <ac:chgData name="Mark Reeves" userId="c5ec948fe27fad2e" providerId="LiveId" clId="{7BD9CA72-16AF-468A-80E4-555503A0A12F}" dt="2020-08-19T21:34:36.082" v="2" actId="26606"/>
          <ac:spMkLst>
            <pc:docMk/>
            <pc:sldMk cId="0" sldId="256"/>
            <ac:spMk id="76" creationId="{A634D109-15AA-4283-A14C-F630CD88D06E}"/>
          </ac:spMkLst>
        </pc:spChg>
        <pc:spChg chg="mod">
          <ac:chgData name="Mark Reeves" userId="c5ec948fe27fad2e" providerId="LiveId" clId="{7BD9CA72-16AF-468A-80E4-555503A0A12F}" dt="2020-08-19T21:35:16.733" v="7" actId="20577"/>
          <ac:spMkLst>
            <pc:docMk/>
            <pc:sldMk cId="0" sldId="256"/>
            <ac:spMk id="2050" creationId="{B6016317-0274-496A-8A49-80001D335182}"/>
          </ac:spMkLst>
        </pc:spChg>
        <pc:spChg chg="mod">
          <ac:chgData name="Mark Reeves" userId="c5ec948fe27fad2e" providerId="LiveId" clId="{7BD9CA72-16AF-468A-80E4-555503A0A12F}" dt="2020-08-19T21:34:36.082" v="2" actId="26606"/>
          <ac:spMkLst>
            <pc:docMk/>
            <pc:sldMk cId="0" sldId="256"/>
            <ac:spMk id="2051" creationId="{18439208-C973-481C-8C3E-568F435A05F0}"/>
          </ac:spMkLst>
        </pc:spChg>
        <pc:spChg chg="mod">
          <ac:chgData name="Mark Reeves" userId="c5ec948fe27fad2e" providerId="LiveId" clId="{7BD9CA72-16AF-468A-80E4-555503A0A12F}" dt="2020-08-19T21:34:36.082" v="2" actId="26606"/>
          <ac:spMkLst>
            <pc:docMk/>
            <pc:sldMk cId="0" sldId="256"/>
            <ac:spMk id="5122" creationId="{6B70366D-14F4-41DB-A3B2-A7BBAEF4F9C5}"/>
          </ac:spMkLst>
        </pc:spChg>
        <pc:spChg chg="mod">
          <ac:chgData name="Mark Reeves" userId="c5ec948fe27fad2e" providerId="LiveId" clId="{7BD9CA72-16AF-468A-80E4-555503A0A12F}" dt="2020-08-19T21:34:36.082" v="2" actId="26606"/>
          <ac:spMkLst>
            <pc:docMk/>
            <pc:sldMk cId="0" sldId="256"/>
            <ac:spMk id="5123" creationId="{F5680922-83A5-4292-88D3-C2DCEABDDE8B}"/>
          </ac:spMkLst>
        </pc:spChg>
        <pc:inkChg chg="mod">
          <ac:chgData name="Mark Reeves" userId="c5ec948fe27fad2e" providerId="LiveId" clId="{7BD9CA72-16AF-468A-80E4-555503A0A12F}" dt="2020-08-19T21:34:02.245" v="0"/>
          <ac:inkMkLst>
            <pc:docMk/>
            <pc:sldMk cId="0" sldId="256"/>
            <ac:inkMk id="2" creationId="{3FD7D4AC-A434-4B2F-8D34-757D10915FA0}"/>
          </ac:inkMkLst>
        </pc:inkChg>
        <pc:cxnChg chg="add">
          <ac:chgData name="Mark Reeves" userId="c5ec948fe27fad2e" providerId="LiveId" clId="{7BD9CA72-16AF-468A-80E4-555503A0A12F}" dt="2020-08-19T21:34:36.082" v="2" actId="26606"/>
          <ac:cxnSpMkLst>
            <pc:docMk/>
            <pc:sldMk cId="0" sldId="256"/>
            <ac:cxnSpMk id="78" creationId="{AF1E8C17-E280-423E-BE27-607AA18BDBA3}"/>
          </ac:cxnSpMkLst>
        </pc:cxnChg>
      </pc:sldChg>
      <pc:sldChg chg="addSp delSp modSp modTransition modAnim modNotes">
        <pc:chgData name="Mark Reeves" userId="c5ec948fe27fad2e" providerId="LiveId" clId="{7BD9CA72-16AF-468A-80E4-555503A0A12F}" dt="2020-08-19T22:36:03.306" v="178"/>
        <pc:sldMkLst>
          <pc:docMk/>
          <pc:sldMk cId="0" sldId="257"/>
        </pc:sldMkLst>
        <pc:spChg chg="mod">
          <ac:chgData name="Mark Reeves" userId="c5ec948fe27fad2e" providerId="LiveId" clId="{7BD9CA72-16AF-468A-80E4-555503A0A12F}" dt="2020-08-19T21:38:37.219" v="19" actId="2711"/>
          <ac:spMkLst>
            <pc:docMk/>
            <pc:sldMk cId="0" sldId="257"/>
            <ac:spMk id="7170" creationId="{83EE2905-55A1-463E-B0DF-B1569ED48476}"/>
          </ac:spMkLst>
        </pc:spChg>
        <pc:spChg chg="mod">
          <ac:chgData name="Mark Reeves" userId="c5ec948fe27fad2e" providerId="LiveId" clId="{7BD9CA72-16AF-468A-80E4-555503A0A12F}" dt="2020-08-19T21:38:37.219" v="19" actId="2711"/>
          <ac:spMkLst>
            <pc:docMk/>
            <pc:sldMk cId="0" sldId="257"/>
            <ac:spMk id="7171" creationId="{71D95A4E-3F03-48D9-9A1A-4D525D26B87C}"/>
          </ac:spMkLst>
        </pc:spChg>
        <pc:spChg chg="mod">
          <ac:chgData name="Mark Reeves" userId="c5ec948fe27fad2e" providerId="LiveId" clId="{7BD9CA72-16AF-468A-80E4-555503A0A12F}" dt="2020-08-19T21:46:57.501" v="56" actId="14100"/>
          <ac:spMkLst>
            <pc:docMk/>
            <pc:sldMk cId="0" sldId="257"/>
            <ac:spMk id="7193" creationId="{F7901907-6B0D-4E10-BD9C-F4A7B73860D7}"/>
          </ac:spMkLst>
        </pc:spChg>
        <pc:spChg chg="mod">
          <ac:chgData name="Mark Reeves" userId="c5ec948fe27fad2e" providerId="LiveId" clId="{7BD9CA72-16AF-468A-80E4-555503A0A12F}" dt="2020-08-19T22:26:55.910" v="167"/>
          <ac:spMkLst>
            <pc:docMk/>
            <pc:sldMk cId="0" sldId="257"/>
            <ac:spMk id="7194" creationId="{74CD525A-C301-46B0-8B2F-F6516153C448}"/>
          </ac:spMkLst>
        </pc:spChg>
        <pc:spChg chg="mod topLvl">
          <ac:chgData name="Mark Reeves" userId="c5ec948fe27fad2e" providerId="LiveId" clId="{7BD9CA72-16AF-468A-80E4-555503A0A12F}" dt="2020-08-19T21:42:51.326" v="37" actId="165"/>
          <ac:spMkLst>
            <pc:docMk/>
            <pc:sldMk cId="0" sldId="257"/>
            <ac:spMk id="7195" creationId="{497846DB-25CB-4560-BB36-517124495098}"/>
          </ac:spMkLst>
        </pc:spChg>
        <pc:spChg chg="mod topLvl">
          <ac:chgData name="Mark Reeves" userId="c5ec948fe27fad2e" providerId="LiveId" clId="{7BD9CA72-16AF-468A-80E4-555503A0A12F}" dt="2020-08-19T22:06:01.318" v="96" actId="165"/>
          <ac:spMkLst>
            <pc:docMk/>
            <pc:sldMk cId="0" sldId="257"/>
            <ac:spMk id="7196" creationId="{32D0750E-E725-4A4C-895D-1C0111AFFD19}"/>
          </ac:spMkLst>
        </pc:spChg>
        <pc:spChg chg="mod">
          <ac:chgData name="Mark Reeves" userId="c5ec948fe27fad2e" providerId="LiveId" clId="{7BD9CA72-16AF-468A-80E4-555503A0A12F}" dt="2020-08-19T21:45:29.020" v="50" actId="14100"/>
          <ac:spMkLst>
            <pc:docMk/>
            <pc:sldMk cId="0" sldId="257"/>
            <ac:spMk id="7198" creationId="{929D0B2A-D542-4D2E-AB03-41006D52311A}"/>
          </ac:spMkLst>
        </pc:spChg>
        <pc:spChg chg="mod">
          <ac:chgData name="Mark Reeves" userId="c5ec948fe27fad2e" providerId="LiveId" clId="{7BD9CA72-16AF-468A-80E4-555503A0A12F}" dt="2020-08-19T21:45:29.020" v="50" actId="14100"/>
          <ac:spMkLst>
            <pc:docMk/>
            <pc:sldMk cId="0" sldId="257"/>
            <ac:spMk id="7199" creationId="{CF238130-F9A1-4125-8AFF-1CB54FA001FE}"/>
          </ac:spMkLst>
        </pc:spChg>
        <pc:spChg chg="mod">
          <ac:chgData name="Mark Reeves" userId="c5ec948fe27fad2e" providerId="LiveId" clId="{7BD9CA72-16AF-468A-80E4-555503A0A12F}" dt="2020-08-19T21:45:29.020" v="50" actId="14100"/>
          <ac:spMkLst>
            <pc:docMk/>
            <pc:sldMk cId="0" sldId="257"/>
            <ac:spMk id="7200" creationId="{F0C556E2-C86D-42BA-8F32-7FF46FB0F681}"/>
          </ac:spMkLst>
        </pc:spChg>
        <pc:spChg chg="mod">
          <ac:chgData name="Mark Reeves" userId="c5ec948fe27fad2e" providerId="LiveId" clId="{7BD9CA72-16AF-468A-80E4-555503A0A12F}" dt="2020-08-19T21:45:29.020" v="50" actId="14100"/>
          <ac:spMkLst>
            <pc:docMk/>
            <pc:sldMk cId="0" sldId="257"/>
            <ac:spMk id="7201" creationId="{6C8A628A-BE4D-4324-A2F7-4A0FDE1FE768}"/>
          </ac:spMkLst>
        </pc:spChg>
        <pc:spChg chg="mod">
          <ac:chgData name="Mark Reeves" userId="c5ec948fe27fad2e" providerId="LiveId" clId="{7BD9CA72-16AF-468A-80E4-555503A0A12F}" dt="2020-08-19T21:45:40.306" v="52" actId="14100"/>
          <ac:spMkLst>
            <pc:docMk/>
            <pc:sldMk cId="0" sldId="257"/>
            <ac:spMk id="7203" creationId="{D36B268B-1DD3-4864-A7D4-9737C6799EF0}"/>
          </ac:spMkLst>
        </pc:spChg>
        <pc:spChg chg="mod">
          <ac:chgData name="Mark Reeves" userId="c5ec948fe27fad2e" providerId="LiveId" clId="{7BD9CA72-16AF-468A-80E4-555503A0A12F}" dt="2020-08-19T21:45:40.306" v="52" actId="14100"/>
          <ac:spMkLst>
            <pc:docMk/>
            <pc:sldMk cId="0" sldId="257"/>
            <ac:spMk id="7204" creationId="{B6B4FF47-23CC-4AC8-8DAD-C1C4F7AF4C56}"/>
          </ac:spMkLst>
        </pc:spChg>
        <pc:spChg chg="mod">
          <ac:chgData name="Mark Reeves" userId="c5ec948fe27fad2e" providerId="LiveId" clId="{7BD9CA72-16AF-468A-80E4-555503A0A12F}" dt="2020-08-19T21:45:40.306" v="52" actId="14100"/>
          <ac:spMkLst>
            <pc:docMk/>
            <pc:sldMk cId="0" sldId="257"/>
            <ac:spMk id="7205" creationId="{0D930959-33D4-4D03-854A-04B862A6870C}"/>
          </ac:spMkLst>
        </pc:spChg>
        <pc:spChg chg="mod">
          <ac:chgData name="Mark Reeves" userId="c5ec948fe27fad2e" providerId="LiveId" clId="{7BD9CA72-16AF-468A-80E4-555503A0A12F}" dt="2020-08-19T22:10:04.154" v="124" actId="1076"/>
          <ac:spMkLst>
            <pc:docMk/>
            <pc:sldMk cId="0" sldId="257"/>
            <ac:spMk id="7207" creationId="{1DC8137C-8484-4E8F-AA0E-8CB299756BE7}"/>
          </ac:spMkLst>
        </pc:spChg>
        <pc:spChg chg="mod">
          <ac:chgData name="Mark Reeves" userId="c5ec948fe27fad2e" providerId="LiveId" clId="{7BD9CA72-16AF-468A-80E4-555503A0A12F}" dt="2020-08-19T22:10:04.154" v="124" actId="1076"/>
          <ac:spMkLst>
            <pc:docMk/>
            <pc:sldMk cId="0" sldId="257"/>
            <ac:spMk id="7208" creationId="{FFA84C6D-AC51-4746-865D-2DC842D188C1}"/>
          </ac:spMkLst>
        </pc:spChg>
        <pc:spChg chg="mod">
          <ac:chgData name="Mark Reeves" userId="c5ec948fe27fad2e" providerId="LiveId" clId="{7BD9CA72-16AF-468A-80E4-555503A0A12F}" dt="2020-08-19T22:10:04.154" v="124" actId="1076"/>
          <ac:spMkLst>
            <pc:docMk/>
            <pc:sldMk cId="0" sldId="257"/>
            <ac:spMk id="7209" creationId="{8266C1C2-1928-4CDB-A054-5976249DA7B2}"/>
          </ac:spMkLst>
        </pc:spChg>
        <pc:spChg chg="mod">
          <ac:chgData name="Mark Reeves" userId="c5ec948fe27fad2e" providerId="LiveId" clId="{7BD9CA72-16AF-468A-80E4-555503A0A12F}" dt="2020-08-19T22:09:54.251" v="123" actId="14100"/>
          <ac:spMkLst>
            <pc:docMk/>
            <pc:sldMk cId="0" sldId="257"/>
            <ac:spMk id="7211" creationId="{FFEA579A-6E84-4EB1-A28C-A388E5E834AD}"/>
          </ac:spMkLst>
        </pc:spChg>
        <pc:spChg chg="mod">
          <ac:chgData name="Mark Reeves" userId="c5ec948fe27fad2e" providerId="LiveId" clId="{7BD9CA72-16AF-468A-80E4-555503A0A12F}" dt="2020-08-19T22:09:54.251" v="123" actId="14100"/>
          <ac:spMkLst>
            <pc:docMk/>
            <pc:sldMk cId="0" sldId="257"/>
            <ac:spMk id="7212" creationId="{39DF31F6-47C3-4388-82C8-397A5A56827E}"/>
          </ac:spMkLst>
        </pc:spChg>
        <pc:spChg chg="mod">
          <ac:chgData name="Mark Reeves" userId="c5ec948fe27fad2e" providerId="LiveId" clId="{7BD9CA72-16AF-468A-80E4-555503A0A12F}" dt="2020-08-19T22:09:54.251" v="123" actId="14100"/>
          <ac:spMkLst>
            <pc:docMk/>
            <pc:sldMk cId="0" sldId="257"/>
            <ac:spMk id="7213" creationId="{D303A383-F882-4B59-9975-65A135276D8B}"/>
          </ac:spMkLst>
        </pc:spChg>
        <pc:spChg chg="mod topLvl">
          <ac:chgData name="Mark Reeves" userId="c5ec948fe27fad2e" providerId="LiveId" clId="{7BD9CA72-16AF-468A-80E4-555503A0A12F}" dt="2020-08-19T22:10:14.692" v="125" actId="164"/>
          <ac:spMkLst>
            <pc:docMk/>
            <pc:sldMk cId="0" sldId="257"/>
            <ac:spMk id="7215" creationId="{040D9351-6F24-44F4-A53B-C65E36C68EBC}"/>
          </ac:spMkLst>
        </pc:spChg>
        <pc:spChg chg="mod">
          <ac:chgData name="Mark Reeves" userId="c5ec948fe27fad2e" providerId="LiveId" clId="{7BD9CA72-16AF-468A-80E4-555503A0A12F}" dt="2020-08-19T22:08:59.186" v="114" actId="14100"/>
          <ac:spMkLst>
            <pc:docMk/>
            <pc:sldMk cId="0" sldId="257"/>
            <ac:spMk id="7216" creationId="{BE1131F3-16DA-4AD7-A97E-E3D35BF55313}"/>
          </ac:spMkLst>
        </pc:spChg>
        <pc:spChg chg="mod">
          <ac:chgData name="Mark Reeves" userId="c5ec948fe27fad2e" providerId="LiveId" clId="{7BD9CA72-16AF-468A-80E4-555503A0A12F}" dt="2020-08-19T22:08:59.186" v="114" actId="14100"/>
          <ac:spMkLst>
            <pc:docMk/>
            <pc:sldMk cId="0" sldId="257"/>
            <ac:spMk id="7217" creationId="{2C7EA720-2833-4B79-909D-2642B436886C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19" creationId="{6E4544D9-1450-4891-9C84-911C6CF1A7EB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1" creationId="{A924849D-C49C-4FCE-9267-8FE96FA2EBFA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2" creationId="{7E1A048F-F7CF-4917-9974-326F1428A912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3" creationId="{20A6CFD2-CA15-40C3-BD45-13B78B74017B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4" creationId="{31E1BF9B-F875-484C-A7E5-3FCAF110BC37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5" creationId="{C4122BAD-A237-4D23-8250-4925BE759493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6" creationId="{37272A09-8DF5-492F-8EF9-1292EED0A541}"/>
          </ac:spMkLst>
        </pc:spChg>
        <pc:spChg chg="mod">
          <ac:chgData name="Mark Reeves" userId="c5ec948fe27fad2e" providerId="LiveId" clId="{7BD9CA72-16AF-468A-80E4-555503A0A12F}" dt="2020-08-19T21:45:06.044" v="49" actId="14100"/>
          <ac:spMkLst>
            <pc:docMk/>
            <pc:sldMk cId="0" sldId="257"/>
            <ac:spMk id="7227" creationId="{D908E786-1F00-4C37-88B7-0C346FD05557}"/>
          </ac:spMkLst>
        </pc:spChg>
        <pc:spChg chg="mod topLvl">
          <ac:chgData name="Mark Reeves" userId="c5ec948fe27fad2e" providerId="LiveId" clId="{7BD9CA72-16AF-468A-80E4-555503A0A12F}" dt="2020-08-19T22:06:12.437" v="97" actId="164"/>
          <ac:spMkLst>
            <pc:docMk/>
            <pc:sldMk cId="0" sldId="257"/>
            <ac:spMk id="7228" creationId="{1014861C-9AE3-44C0-A50A-B00E193DA535}"/>
          </ac:spMkLst>
        </pc:spChg>
        <pc:spChg chg="mod topLvl">
          <ac:chgData name="Mark Reeves" userId="c5ec948fe27fad2e" providerId="LiveId" clId="{7BD9CA72-16AF-468A-80E4-555503A0A12F}" dt="2020-08-19T22:06:12.437" v="97" actId="164"/>
          <ac:spMkLst>
            <pc:docMk/>
            <pc:sldMk cId="0" sldId="257"/>
            <ac:spMk id="7229" creationId="{7A9BD06F-3051-4C32-8E7F-FCC20D3FE9FF}"/>
          </ac:spMkLst>
        </pc:spChg>
        <pc:spChg chg="mod topLvl">
          <ac:chgData name="Mark Reeves" userId="c5ec948fe27fad2e" providerId="LiveId" clId="{7BD9CA72-16AF-468A-80E4-555503A0A12F}" dt="2020-08-19T21:43:05.640" v="39" actId="1076"/>
          <ac:spMkLst>
            <pc:docMk/>
            <pc:sldMk cId="0" sldId="257"/>
            <ac:spMk id="7230" creationId="{72AE73EF-D3B5-49F2-8544-B35ACADD4318}"/>
          </ac:spMkLst>
        </pc:spChg>
        <pc:spChg chg="mod topLvl">
          <ac:chgData name="Mark Reeves" userId="c5ec948fe27fad2e" providerId="LiveId" clId="{7BD9CA72-16AF-468A-80E4-555503A0A12F}" dt="2020-08-19T21:43:09.490" v="40" actId="1076"/>
          <ac:spMkLst>
            <pc:docMk/>
            <pc:sldMk cId="0" sldId="257"/>
            <ac:spMk id="7231" creationId="{59B6FCEF-8AF8-4385-8783-8C360AAE3C37}"/>
          </ac:spMkLst>
        </pc:spChg>
        <pc:spChg chg="mod">
          <ac:chgData name="Mark Reeves" userId="c5ec948fe27fad2e" providerId="LiveId" clId="{7BD9CA72-16AF-468A-80E4-555503A0A12F}" dt="2020-08-19T21:37:44.115" v="15" actId="14100"/>
          <ac:spMkLst>
            <pc:docMk/>
            <pc:sldMk cId="0" sldId="257"/>
            <ac:spMk id="7232" creationId="{6A76CA9E-6CF1-465A-A49C-0334FE74A933}"/>
          </ac:spMkLst>
        </pc:spChg>
        <pc:spChg chg="mod">
          <ac:chgData name="Mark Reeves" userId="c5ec948fe27fad2e" providerId="LiveId" clId="{7BD9CA72-16AF-468A-80E4-555503A0A12F}" dt="2020-08-19T21:37:44.115" v="15" actId="14100"/>
          <ac:spMkLst>
            <pc:docMk/>
            <pc:sldMk cId="0" sldId="257"/>
            <ac:spMk id="7234" creationId="{80AEA4DC-F8BD-4430-A443-9DAEED9E28BB}"/>
          </ac:spMkLst>
        </pc:spChg>
        <pc:spChg chg="mod">
          <ac:chgData name="Mark Reeves" userId="c5ec948fe27fad2e" providerId="LiveId" clId="{7BD9CA72-16AF-468A-80E4-555503A0A12F}" dt="2020-08-19T21:37:44.115" v="15" actId="14100"/>
          <ac:spMkLst>
            <pc:docMk/>
            <pc:sldMk cId="0" sldId="257"/>
            <ac:spMk id="7235" creationId="{AA1F4C4A-054D-4345-9AE2-E4C48E92CB26}"/>
          </ac:spMkLst>
        </pc:spChg>
        <pc:spChg chg="mod">
          <ac:chgData name="Mark Reeves" userId="c5ec948fe27fad2e" providerId="LiveId" clId="{7BD9CA72-16AF-468A-80E4-555503A0A12F}" dt="2020-08-19T21:47:29.718" v="58" actId="552"/>
          <ac:spMkLst>
            <pc:docMk/>
            <pc:sldMk cId="0" sldId="257"/>
            <ac:spMk id="8202" creationId="{DFA7EBAE-73AC-4596-A481-4E5C87D9195F}"/>
          </ac:spMkLst>
        </pc:spChg>
        <pc:spChg chg="mod">
          <ac:chgData name="Mark Reeves" userId="c5ec948fe27fad2e" providerId="LiveId" clId="{7BD9CA72-16AF-468A-80E4-555503A0A12F}" dt="2020-08-19T21:47:29.718" v="58" actId="552"/>
          <ac:spMkLst>
            <pc:docMk/>
            <pc:sldMk cId="0" sldId="257"/>
            <ac:spMk id="8203" creationId="{48CE49D4-427A-4209-A35B-80158A3E9A2E}"/>
          </ac:spMkLst>
        </pc:spChg>
        <pc:spChg chg="mod">
          <ac:chgData name="Mark Reeves" userId="c5ec948fe27fad2e" providerId="LiveId" clId="{7BD9CA72-16AF-468A-80E4-555503A0A12F}" dt="2020-08-19T21:47:35.391" v="59" actId="552"/>
          <ac:spMkLst>
            <pc:docMk/>
            <pc:sldMk cId="0" sldId="257"/>
            <ac:spMk id="8204" creationId="{EAD8D296-ECA9-44C3-93AC-EC8A06B743D4}"/>
          </ac:spMkLst>
        </pc:spChg>
        <pc:spChg chg="mod">
          <ac:chgData name="Mark Reeves" userId="c5ec948fe27fad2e" providerId="LiveId" clId="{7BD9CA72-16AF-468A-80E4-555503A0A12F}" dt="2020-08-19T21:47:35.391" v="59" actId="552"/>
          <ac:spMkLst>
            <pc:docMk/>
            <pc:sldMk cId="0" sldId="257"/>
            <ac:spMk id="8205" creationId="{0CE4291D-5EEB-43FD-A2A8-EE76B107E0E7}"/>
          </ac:spMkLst>
        </pc:spChg>
        <pc:spChg chg="mod">
          <ac:chgData name="Mark Reeves" userId="c5ec948fe27fad2e" providerId="LiveId" clId="{7BD9CA72-16AF-468A-80E4-555503A0A12F}" dt="2020-08-19T21:38:37.219" v="19" actId="2711"/>
          <ac:spMkLst>
            <pc:docMk/>
            <pc:sldMk cId="0" sldId="257"/>
            <ac:spMk id="8206" creationId="{779E2755-59D2-4387-A13A-07E8553943DA}"/>
          </ac:spMkLst>
        </pc:spChg>
        <pc:spChg chg="mod">
          <ac:chgData name="Mark Reeves" userId="c5ec948fe27fad2e" providerId="LiveId" clId="{7BD9CA72-16AF-468A-80E4-555503A0A12F}" dt="2020-08-19T21:40:24.649" v="30" actId="552"/>
          <ac:spMkLst>
            <pc:docMk/>
            <pc:sldMk cId="0" sldId="257"/>
            <ac:spMk id="8251" creationId="{9DA02E41-3610-441C-9986-033CF0FEE0B6}"/>
          </ac:spMkLst>
        </pc:spChg>
        <pc:spChg chg="mod">
          <ac:chgData name="Mark Reeves" userId="c5ec948fe27fad2e" providerId="LiveId" clId="{7BD9CA72-16AF-468A-80E4-555503A0A12F}" dt="2020-08-19T21:40:24.649" v="30" actId="552"/>
          <ac:spMkLst>
            <pc:docMk/>
            <pc:sldMk cId="0" sldId="257"/>
            <ac:spMk id="8252" creationId="{A01232EE-7FF2-44D7-9F2F-6552DDD89CE1}"/>
          </ac:spMkLst>
        </pc:spChg>
        <pc:spChg chg="mod">
          <ac:chgData name="Mark Reeves" userId="c5ec948fe27fad2e" providerId="LiveId" clId="{7BD9CA72-16AF-468A-80E4-555503A0A12F}" dt="2020-08-19T21:40:24.649" v="30" actId="552"/>
          <ac:spMkLst>
            <pc:docMk/>
            <pc:sldMk cId="0" sldId="257"/>
            <ac:spMk id="8253" creationId="{EFD31744-2D6E-4CFD-B9E3-358725D9794D}"/>
          </ac:spMkLst>
        </pc:spChg>
        <pc:spChg chg="mod">
          <ac:chgData name="Mark Reeves" userId="c5ec948fe27fad2e" providerId="LiveId" clId="{7BD9CA72-16AF-468A-80E4-555503A0A12F}" dt="2020-08-19T21:40:24.649" v="30" actId="552"/>
          <ac:spMkLst>
            <pc:docMk/>
            <pc:sldMk cId="0" sldId="257"/>
            <ac:spMk id="8254" creationId="{5F091F8B-0A8D-4A91-95F6-C3728A9BC822}"/>
          </ac:spMkLst>
        </pc:spChg>
        <pc:spChg chg="mod">
          <ac:chgData name="Mark Reeves" userId="c5ec948fe27fad2e" providerId="LiveId" clId="{7BD9CA72-16AF-468A-80E4-555503A0A12F}" dt="2020-08-19T21:39:19.147" v="22" actId="1076"/>
          <ac:spMkLst>
            <pc:docMk/>
            <pc:sldMk cId="0" sldId="257"/>
            <ac:spMk id="8264" creationId="{B6E7900E-EB04-4C4F-9C9C-5D374E0ACE36}"/>
          </ac:spMkLst>
        </pc:spChg>
        <pc:spChg chg="mod">
          <ac:chgData name="Mark Reeves" userId="c5ec948fe27fad2e" providerId="LiveId" clId="{7BD9CA72-16AF-468A-80E4-555503A0A12F}" dt="2020-08-19T21:38:37.219" v="19" actId="2711"/>
          <ac:spMkLst>
            <pc:docMk/>
            <pc:sldMk cId="0" sldId="257"/>
            <ac:spMk id="8269" creationId="{B013AFC9-4C95-415A-BD15-DD16B04C3600}"/>
          </ac:spMkLst>
        </pc:spChg>
        <pc:grpChg chg="add del mod">
          <ac:chgData name="Mark Reeves" userId="c5ec948fe27fad2e" providerId="LiveId" clId="{7BD9CA72-16AF-468A-80E4-555503A0A12F}" dt="2020-08-19T21:45:52.141" v="53" actId="165"/>
          <ac:grpSpMkLst>
            <pc:docMk/>
            <pc:sldMk cId="0" sldId="257"/>
            <ac:grpSpMk id="2" creationId="{AB1502DD-1D9A-4FF6-815A-3FA25B0B852C}"/>
          </ac:grpSpMkLst>
        </pc:grpChg>
        <pc:grpChg chg="add del mod">
          <ac:chgData name="Mark Reeves" userId="c5ec948fe27fad2e" providerId="LiveId" clId="{7BD9CA72-16AF-468A-80E4-555503A0A12F}" dt="2020-08-19T21:57:58.251" v="86" actId="165"/>
          <ac:grpSpMkLst>
            <pc:docMk/>
            <pc:sldMk cId="0" sldId="257"/>
            <ac:grpSpMk id="5" creationId="{A1C4626B-E39C-43A1-96DE-29807F3AAE3B}"/>
          </ac:grpSpMkLst>
        </pc:grpChg>
        <pc:grpChg chg="add del mod">
          <ac:chgData name="Mark Reeves" userId="c5ec948fe27fad2e" providerId="LiveId" clId="{7BD9CA72-16AF-468A-80E4-555503A0A12F}" dt="2020-08-19T22:06:01.318" v="96" actId="165"/>
          <ac:grpSpMkLst>
            <pc:docMk/>
            <pc:sldMk cId="0" sldId="257"/>
            <ac:grpSpMk id="6" creationId="{905EF44E-F2B4-4D5F-A9B7-8C977A06651B}"/>
          </ac:grpSpMkLst>
        </pc:grpChg>
        <pc:grpChg chg="add mod">
          <ac:chgData name="Mark Reeves" userId="c5ec948fe27fad2e" providerId="LiveId" clId="{7BD9CA72-16AF-468A-80E4-555503A0A12F}" dt="2020-08-19T22:06:12.437" v="97" actId="164"/>
          <ac:grpSpMkLst>
            <pc:docMk/>
            <pc:sldMk cId="0" sldId="257"/>
            <ac:grpSpMk id="7" creationId="{4EFD21E8-8A83-4598-97E8-A938DD6A5570}"/>
          </ac:grpSpMkLst>
        </pc:grpChg>
        <pc:grpChg chg="add mod">
          <ac:chgData name="Mark Reeves" userId="c5ec948fe27fad2e" providerId="LiveId" clId="{7BD9CA72-16AF-468A-80E4-555503A0A12F}" dt="2020-08-19T22:10:14.692" v="125" actId="164"/>
          <ac:grpSpMkLst>
            <pc:docMk/>
            <pc:sldMk cId="0" sldId="257"/>
            <ac:grpSpMk id="8" creationId="{6149355B-7F09-4F98-92C5-336BAE47E057}"/>
          </ac:grpSpMkLst>
        </pc:grpChg>
        <pc:grpChg chg="mod">
          <ac:chgData name="Mark Reeves" userId="c5ec948fe27fad2e" providerId="LiveId" clId="{7BD9CA72-16AF-468A-80E4-555503A0A12F}" dt="2020-08-19T21:45:29.020" v="50" actId="14100"/>
          <ac:grpSpMkLst>
            <pc:docMk/>
            <pc:sldMk cId="0" sldId="257"/>
            <ac:grpSpMk id="7197" creationId="{D425C1CB-7E72-4328-8200-65F0DFD9DBC9}"/>
          </ac:grpSpMkLst>
        </pc:grpChg>
        <pc:grpChg chg="mod">
          <ac:chgData name="Mark Reeves" userId="c5ec948fe27fad2e" providerId="LiveId" clId="{7BD9CA72-16AF-468A-80E4-555503A0A12F}" dt="2020-08-19T21:45:40.306" v="52" actId="14100"/>
          <ac:grpSpMkLst>
            <pc:docMk/>
            <pc:sldMk cId="0" sldId="257"/>
            <ac:grpSpMk id="7202" creationId="{03A3FA92-4315-4D71-9F15-6CDFEF06EA46}"/>
          </ac:grpSpMkLst>
        </pc:grpChg>
        <pc:grpChg chg="mod">
          <ac:chgData name="Mark Reeves" userId="c5ec948fe27fad2e" providerId="LiveId" clId="{7BD9CA72-16AF-468A-80E4-555503A0A12F}" dt="2020-08-19T22:10:04.154" v="124" actId="1076"/>
          <ac:grpSpMkLst>
            <pc:docMk/>
            <pc:sldMk cId="0" sldId="257"/>
            <ac:grpSpMk id="7206" creationId="{156653B0-2E3F-486B-A592-D2693CD4109B}"/>
          </ac:grpSpMkLst>
        </pc:grpChg>
        <pc:grpChg chg="mod">
          <ac:chgData name="Mark Reeves" userId="c5ec948fe27fad2e" providerId="LiveId" clId="{7BD9CA72-16AF-468A-80E4-555503A0A12F}" dt="2020-08-19T22:09:54.251" v="123" actId="14100"/>
          <ac:grpSpMkLst>
            <pc:docMk/>
            <pc:sldMk cId="0" sldId="257"/>
            <ac:grpSpMk id="7210" creationId="{A4EEED61-E4B3-49F4-840F-DDC6F519F8F2}"/>
          </ac:grpSpMkLst>
        </pc:grpChg>
        <pc:grpChg chg="mod topLvl">
          <ac:chgData name="Mark Reeves" userId="c5ec948fe27fad2e" providerId="LiveId" clId="{7BD9CA72-16AF-468A-80E4-555503A0A12F}" dt="2020-08-19T22:10:14.692" v="125" actId="164"/>
          <ac:grpSpMkLst>
            <pc:docMk/>
            <pc:sldMk cId="0" sldId="257"/>
            <ac:grpSpMk id="7214" creationId="{3B1E5BBD-F20F-44C4-9235-B8B955A2EB97}"/>
          </ac:grpSpMkLst>
        </pc:grpChg>
        <pc:grpChg chg="mod">
          <ac:chgData name="Mark Reeves" userId="c5ec948fe27fad2e" providerId="LiveId" clId="{7BD9CA72-16AF-468A-80E4-555503A0A12F}" dt="2020-08-19T21:45:06.044" v="49" actId="14100"/>
          <ac:grpSpMkLst>
            <pc:docMk/>
            <pc:sldMk cId="0" sldId="257"/>
            <ac:grpSpMk id="7218" creationId="{682DB08E-0BA3-4925-A3A4-170BD14C1496}"/>
          </ac:grpSpMkLst>
        </pc:grpChg>
        <pc:grpChg chg="mod">
          <ac:chgData name="Mark Reeves" userId="c5ec948fe27fad2e" providerId="LiveId" clId="{7BD9CA72-16AF-468A-80E4-555503A0A12F}" dt="2020-08-19T21:45:06.044" v="49" actId="14100"/>
          <ac:grpSpMkLst>
            <pc:docMk/>
            <pc:sldMk cId="0" sldId="257"/>
            <ac:grpSpMk id="7220" creationId="{C773218A-B395-4FA5-A0CF-D82711963106}"/>
          </ac:grpSpMkLst>
        </pc:grpChg>
        <pc:grpChg chg="mod">
          <ac:chgData name="Mark Reeves" userId="c5ec948fe27fad2e" providerId="LiveId" clId="{7BD9CA72-16AF-468A-80E4-555503A0A12F}" dt="2020-08-19T21:37:44.115" v="15" actId="14100"/>
          <ac:grpSpMkLst>
            <pc:docMk/>
            <pc:sldMk cId="0" sldId="257"/>
            <ac:grpSpMk id="7233" creationId="{3365EA0F-91BA-4F05-BE36-C0FAE8B66476}"/>
          </ac:grpSpMkLst>
        </pc:grpChg>
        <pc:grpChg chg="mod">
          <ac:chgData name="Mark Reeves" userId="c5ec948fe27fad2e" providerId="LiveId" clId="{7BD9CA72-16AF-468A-80E4-555503A0A12F}" dt="2020-08-19T21:45:06.044" v="49" actId="14100"/>
          <ac:grpSpMkLst>
            <pc:docMk/>
            <pc:sldMk cId="0" sldId="257"/>
            <ac:grpSpMk id="8232" creationId="{D8334CBE-D2E3-457E-A9CB-24F450A424D7}"/>
          </ac:grpSpMkLst>
        </pc:grpChg>
        <pc:grpChg chg="mod">
          <ac:chgData name="Mark Reeves" userId="c5ec948fe27fad2e" providerId="LiveId" clId="{7BD9CA72-16AF-468A-80E4-555503A0A12F}" dt="2020-08-19T21:38:37.219" v="19" actId="2711"/>
          <ac:grpSpMkLst>
            <pc:docMk/>
            <pc:sldMk cId="0" sldId="257"/>
            <ac:grpSpMk id="8255" creationId="{D43B5226-FFDB-4EDE-B076-39C6C8BE79AE}"/>
          </ac:grpSpMkLst>
        </pc:grpChg>
        <pc:grpChg chg="del mod">
          <ac:chgData name="Mark Reeves" userId="c5ec948fe27fad2e" providerId="LiveId" clId="{7BD9CA72-16AF-468A-80E4-555503A0A12F}" dt="2020-08-19T21:42:43.692" v="36" actId="165"/>
          <ac:grpSpMkLst>
            <pc:docMk/>
            <pc:sldMk cId="0" sldId="257"/>
            <ac:grpSpMk id="8257" creationId="{B76A6E02-E1FF-4D79-82D6-A3AF597674A2}"/>
          </ac:grpSpMkLst>
        </pc:grpChg>
        <pc:grpChg chg="del mod">
          <ac:chgData name="Mark Reeves" userId="c5ec948fe27fad2e" providerId="LiveId" clId="{7BD9CA72-16AF-468A-80E4-555503A0A12F}" dt="2020-08-19T21:42:51.326" v="37" actId="165"/>
          <ac:grpSpMkLst>
            <pc:docMk/>
            <pc:sldMk cId="0" sldId="257"/>
            <ac:grpSpMk id="8258" creationId="{A76F049A-4328-4B79-9F26-024B339AE5CB}"/>
          </ac:grpSpMkLst>
        </pc:grpChg>
        <pc:grpChg chg="mod">
          <ac:chgData name="Mark Reeves" userId="c5ec948fe27fad2e" providerId="LiveId" clId="{7BD9CA72-16AF-468A-80E4-555503A0A12F}" dt="2020-08-19T21:45:29.020" v="50" actId="14100"/>
          <ac:grpSpMkLst>
            <pc:docMk/>
            <pc:sldMk cId="0" sldId="257"/>
            <ac:grpSpMk id="8259" creationId="{18459D9C-DAB2-4394-BB38-A910FDCF8749}"/>
          </ac:grpSpMkLst>
        </pc:grpChg>
        <pc:grpChg chg="mod">
          <ac:chgData name="Mark Reeves" userId="c5ec948fe27fad2e" providerId="LiveId" clId="{7BD9CA72-16AF-468A-80E4-555503A0A12F}" dt="2020-08-19T21:45:40.306" v="52" actId="14100"/>
          <ac:grpSpMkLst>
            <pc:docMk/>
            <pc:sldMk cId="0" sldId="257"/>
            <ac:grpSpMk id="8260" creationId="{C171E3D2-C976-43C1-9BFD-27B589ECB516}"/>
          </ac:grpSpMkLst>
        </pc:grpChg>
        <pc:grpChg chg="del mod topLvl">
          <ac:chgData name="Mark Reeves" userId="c5ec948fe27fad2e" providerId="LiveId" clId="{7BD9CA72-16AF-468A-80E4-555503A0A12F}" dt="2020-08-19T22:07:30.347" v="105" actId="165"/>
          <ac:grpSpMkLst>
            <pc:docMk/>
            <pc:sldMk cId="0" sldId="257"/>
            <ac:grpSpMk id="8261" creationId="{995FED9A-5901-4992-BA8D-78535B05F852}"/>
          </ac:grpSpMkLst>
        </pc:grpChg>
        <pc:grpChg chg="mod topLvl">
          <ac:chgData name="Mark Reeves" userId="c5ec948fe27fad2e" providerId="LiveId" clId="{7BD9CA72-16AF-468A-80E4-555503A0A12F}" dt="2020-08-19T22:09:54.251" v="123" actId="14100"/>
          <ac:grpSpMkLst>
            <pc:docMk/>
            <pc:sldMk cId="0" sldId="257"/>
            <ac:grpSpMk id="8262" creationId="{EFF60F27-2D29-488E-8EEC-8189005DB639}"/>
          </ac:grpSpMkLst>
        </pc:grpChg>
        <pc:grpChg chg="mod topLvl">
          <ac:chgData name="Mark Reeves" userId="c5ec948fe27fad2e" providerId="LiveId" clId="{7BD9CA72-16AF-468A-80E4-555503A0A12F}" dt="2020-08-19T22:10:04.154" v="124" actId="1076"/>
          <ac:grpSpMkLst>
            <pc:docMk/>
            <pc:sldMk cId="0" sldId="257"/>
            <ac:grpSpMk id="8263" creationId="{0E8BDFF9-D5B6-4F34-9234-E60103F7904F}"/>
          </ac:grpSpMkLst>
        </pc:grpChg>
        <pc:grpChg chg="mod">
          <ac:chgData name="Mark Reeves" userId="c5ec948fe27fad2e" providerId="LiveId" clId="{7BD9CA72-16AF-468A-80E4-555503A0A12F}" dt="2020-08-19T21:46:57.501" v="56" actId="14100"/>
          <ac:grpSpMkLst>
            <pc:docMk/>
            <pc:sldMk cId="0" sldId="257"/>
            <ac:grpSpMk id="8268" creationId="{7146B25D-FE94-4CAB-BDAB-4A1DF1CECE3D}"/>
          </ac:grpSpMkLst>
        </pc:grpChg>
      </pc:sldChg>
      <pc:sldChg chg="modSp modTransition modAnim modNotes">
        <pc:chgData name="Mark Reeves" userId="c5ec948fe27fad2e" providerId="LiveId" clId="{7BD9CA72-16AF-468A-80E4-555503A0A12F}" dt="2020-08-19T22:37:13.851" v="184"/>
        <pc:sldMkLst>
          <pc:docMk/>
          <pc:sldMk cId="0" sldId="258"/>
        </pc:sldMkLst>
        <pc:spChg chg="mod">
          <ac:chgData name="Mark Reeves" userId="c5ec948fe27fad2e" providerId="LiveId" clId="{7BD9CA72-16AF-468A-80E4-555503A0A12F}" dt="2020-08-19T21:34:18.725" v="1"/>
          <ac:spMkLst>
            <pc:docMk/>
            <pc:sldMk cId="0" sldId="258"/>
            <ac:spMk id="9218" creationId="{C48EEFCF-53ED-4136-8E41-51E9ABFA02FF}"/>
          </ac:spMkLst>
        </pc:spChg>
        <pc:spChg chg="mod">
          <ac:chgData name="Mark Reeves" userId="c5ec948fe27fad2e" providerId="LiveId" clId="{7BD9CA72-16AF-468A-80E4-555503A0A12F}" dt="2020-08-19T21:34:18.725" v="1"/>
          <ac:spMkLst>
            <pc:docMk/>
            <pc:sldMk cId="0" sldId="258"/>
            <ac:spMk id="9219" creationId="{2A0331E1-6CC8-45BF-8699-A2AF391E21AE}"/>
          </ac:spMkLst>
        </pc:spChg>
        <pc:spChg chg="mod">
          <ac:chgData name="Mark Reeves" userId="c5ec948fe27fad2e" providerId="LiveId" clId="{7BD9CA72-16AF-468A-80E4-555503A0A12F}" dt="2020-08-19T21:49:33.894" v="67" actId="14100"/>
          <ac:spMkLst>
            <pc:docMk/>
            <pc:sldMk cId="0" sldId="258"/>
            <ac:spMk id="9238" creationId="{6F0EAFF9-A54F-486F-A2A0-623D3972C820}"/>
          </ac:spMkLst>
        </pc:spChg>
        <pc:spChg chg="mod">
          <ac:chgData name="Mark Reeves" userId="c5ec948fe27fad2e" providerId="LiveId" clId="{7BD9CA72-16AF-468A-80E4-555503A0A12F}" dt="2020-08-19T22:25:49.268" v="163"/>
          <ac:spMkLst>
            <pc:docMk/>
            <pc:sldMk cId="0" sldId="258"/>
            <ac:spMk id="9239" creationId="{B6B66918-A472-4D0B-AB23-860F7B1291FE}"/>
          </ac:spMkLst>
        </pc:spChg>
        <pc:spChg chg="mod">
          <ac:chgData name="Mark Reeves" userId="c5ec948fe27fad2e" providerId="LiveId" clId="{7BD9CA72-16AF-468A-80E4-555503A0A12F}" dt="2020-08-19T21:49:20.021" v="65" actId="1076"/>
          <ac:spMkLst>
            <pc:docMk/>
            <pc:sldMk cId="0" sldId="258"/>
            <ac:spMk id="12292" creationId="{4BAE7672-A2D0-4924-A329-8D1C382E593B}"/>
          </ac:spMkLst>
        </pc:spChg>
        <pc:spChg chg="mod">
          <ac:chgData name="Mark Reeves" userId="c5ec948fe27fad2e" providerId="LiveId" clId="{7BD9CA72-16AF-468A-80E4-555503A0A12F}" dt="2020-08-19T21:48:19.956" v="60" actId="2711"/>
          <ac:spMkLst>
            <pc:docMk/>
            <pc:sldMk cId="0" sldId="258"/>
            <ac:spMk id="12293" creationId="{D656D892-4C3D-41F2-9E0A-0E6A9DAA5CCF}"/>
          </ac:spMkLst>
        </pc:spChg>
        <pc:spChg chg="mod">
          <ac:chgData name="Mark Reeves" userId="c5ec948fe27fad2e" providerId="LiveId" clId="{7BD9CA72-16AF-468A-80E4-555503A0A12F}" dt="2020-08-19T21:49:00.340" v="63" actId="1076"/>
          <ac:spMkLst>
            <pc:docMk/>
            <pc:sldMk cId="0" sldId="258"/>
            <ac:spMk id="12294" creationId="{1EB6457A-14DB-4328-99AF-E8CA160E6FC0}"/>
          </ac:spMkLst>
        </pc:spChg>
        <pc:spChg chg="mod">
          <ac:chgData name="Mark Reeves" userId="c5ec948fe27fad2e" providerId="LiveId" clId="{7BD9CA72-16AF-468A-80E4-555503A0A12F}" dt="2020-08-19T21:49:00.340" v="63" actId="1076"/>
          <ac:spMkLst>
            <pc:docMk/>
            <pc:sldMk cId="0" sldId="258"/>
            <ac:spMk id="12295" creationId="{D6F510CF-13CC-481A-840E-90A54249FC8E}"/>
          </ac:spMkLst>
        </pc:spChg>
        <pc:spChg chg="mod">
          <ac:chgData name="Mark Reeves" userId="c5ec948fe27fad2e" providerId="LiveId" clId="{7BD9CA72-16AF-468A-80E4-555503A0A12F}" dt="2020-08-19T21:49:00.340" v="63" actId="1076"/>
          <ac:spMkLst>
            <pc:docMk/>
            <pc:sldMk cId="0" sldId="258"/>
            <ac:spMk id="12296" creationId="{C4A6BFB3-F133-4443-8764-CD80140D6299}"/>
          </ac:spMkLst>
        </pc:spChg>
        <pc:spChg chg="mod">
          <ac:chgData name="Mark Reeves" userId="c5ec948fe27fad2e" providerId="LiveId" clId="{7BD9CA72-16AF-468A-80E4-555503A0A12F}" dt="2020-08-19T21:49:00.340" v="63" actId="1076"/>
          <ac:spMkLst>
            <pc:docMk/>
            <pc:sldMk cId="0" sldId="258"/>
            <ac:spMk id="12297" creationId="{C86A307A-DFC5-44D4-AE40-E0E33565F6AF}"/>
          </ac:spMkLst>
        </pc:spChg>
        <pc:spChg chg="mod">
          <ac:chgData name="Mark Reeves" userId="c5ec948fe27fad2e" providerId="LiveId" clId="{7BD9CA72-16AF-468A-80E4-555503A0A12F}" dt="2020-08-19T21:49:00.340" v="63" actId="1076"/>
          <ac:spMkLst>
            <pc:docMk/>
            <pc:sldMk cId="0" sldId="258"/>
            <ac:spMk id="12298" creationId="{56095AB3-DB98-4CD5-8DB1-2F2F14797F24}"/>
          </ac:spMkLst>
        </pc:spChg>
        <pc:spChg chg="mod">
          <ac:chgData name="Mark Reeves" userId="c5ec948fe27fad2e" providerId="LiveId" clId="{7BD9CA72-16AF-468A-80E4-555503A0A12F}" dt="2020-08-19T21:49:20.021" v="65" actId="1076"/>
          <ac:spMkLst>
            <pc:docMk/>
            <pc:sldMk cId="0" sldId="258"/>
            <ac:spMk id="12299" creationId="{7547F2E5-CF84-4209-A1E7-CB21A9D91123}"/>
          </ac:spMkLst>
        </pc:spChg>
        <pc:spChg chg="mod">
          <ac:chgData name="Mark Reeves" userId="c5ec948fe27fad2e" providerId="LiveId" clId="{7BD9CA72-16AF-468A-80E4-555503A0A12F}" dt="2020-08-19T21:48:19.956" v="60" actId="2711"/>
          <ac:spMkLst>
            <pc:docMk/>
            <pc:sldMk cId="0" sldId="258"/>
            <ac:spMk id="12300" creationId="{F98B376B-A215-485A-BC7B-7D3C52AD2318}"/>
          </ac:spMkLst>
        </pc:spChg>
        <pc:spChg chg="mod">
          <ac:chgData name="Mark Reeves" userId="c5ec948fe27fad2e" providerId="LiveId" clId="{7BD9CA72-16AF-468A-80E4-555503A0A12F}" dt="2020-08-19T21:49:20.021" v="65" actId="1076"/>
          <ac:spMkLst>
            <pc:docMk/>
            <pc:sldMk cId="0" sldId="258"/>
            <ac:spMk id="12301" creationId="{B9A7C854-AD7A-4E6E-9076-F465723CFF39}"/>
          </ac:spMkLst>
        </pc:spChg>
        <pc:spChg chg="mod">
          <ac:chgData name="Mark Reeves" userId="c5ec948fe27fad2e" providerId="LiveId" clId="{7BD9CA72-16AF-468A-80E4-555503A0A12F}" dt="2020-08-19T21:48:19.956" v="60" actId="2711"/>
          <ac:spMkLst>
            <pc:docMk/>
            <pc:sldMk cId="0" sldId="258"/>
            <ac:spMk id="12302" creationId="{0A5591F1-F301-4261-A006-1B0B464E6D71}"/>
          </ac:spMkLst>
        </pc:spChg>
        <pc:spChg chg="mod">
          <ac:chgData name="Mark Reeves" userId="c5ec948fe27fad2e" providerId="LiveId" clId="{7BD9CA72-16AF-468A-80E4-555503A0A12F}" dt="2020-08-19T21:49:20.021" v="65" actId="1076"/>
          <ac:spMkLst>
            <pc:docMk/>
            <pc:sldMk cId="0" sldId="258"/>
            <ac:spMk id="12303" creationId="{5FE9300C-CE43-4F16-95D7-4296014EC07E}"/>
          </ac:spMkLst>
        </pc:spChg>
        <pc:spChg chg="mod">
          <ac:chgData name="Mark Reeves" userId="c5ec948fe27fad2e" providerId="LiveId" clId="{7BD9CA72-16AF-468A-80E4-555503A0A12F}" dt="2020-08-19T21:48:19.956" v="60" actId="2711"/>
          <ac:spMkLst>
            <pc:docMk/>
            <pc:sldMk cId="0" sldId="258"/>
            <ac:spMk id="12304" creationId="{CB8278F0-B0D1-4F41-9EBC-CF4BBF6B98B4}"/>
          </ac:spMkLst>
        </pc:spChg>
        <pc:spChg chg="mod">
          <ac:chgData name="Mark Reeves" userId="c5ec948fe27fad2e" providerId="LiveId" clId="{7BD9CA72-16AF-468A-80E4-555503A0A12F}" dt="2020-08-19T21:49:20.021" v="65" actId="1076"/>
          <ac:spMkLst>
            <pc:docMk/>
            <pc:sldMk cId="0" sldId="258"/>
            <ac:spMk id="12305" creationId="{131DF868-5286-4095-BE46-44643CC0061F}"/>
          </ac:spMkLst>
        </pc:spChg>
        <pc:spChg chg="mod">
          <ac:chgData name="Mark Reeves" userId="c5ec948fe27fad2e" providerId="LiveId" clId="{7BD9CA72-16AF-468A-80E4-555503A0A12F}" dt="2020-08-19T21:48:19.956" v="60" actId="2711"/>
          <ac:spMkLst>
            <pc:docMk/>
            <pc:sldMk cId="0" sldId="258"/>
            <ac:spMk id="12306" creationId="{5D8BF3E0-3B7F-41F3-B735-C43A50D4FDAD}"/>
          </ac:spMkLst>
        </pc:spChg>
        <pc:spChg chg="mod">
          <ac:chgData name="Mark Reeves" userId="c5ec948fe27fad2e" providerId="LiveId" clId="{7BD9CA72-16AF-468A-80E4-555503A0A12F}" dt="2020-08-19T21:49:20.021" v="65" actId="1076"/>
          <ac:spMkLst>
            <pc:docMk/>
            <pc:sldMk cId="0" sldId="258"/>
            <ac:spMk id="12307" creationId="{3EBC2AA1-9356-45E2-8B7A-D4F320718B18}"/>
          </ac:spMkLst>
        </pc:spChg>
        <pc:spChg chg="mod">
          <ac:chgData name="Mark Reeves" userId="c5ec948fe27fad2e" providerId="LiveId" clId="{7BD9CA72-16AF-468A-80E4-555503A0A12F}" dt="2020-08-19T21:48:19.956" v="60" actId="2711"/>
          <ac:spMkLst>
            <pc:docMk/>
            <pc:sldMk cId="0" sldId="258"/>
            <ac:spMk id="12308" creationId="{9D59550B-2CD7-49F7-A02F-BBDBFF240350}"/>
          </ac:spMkLst>
        </pc:spChg>
        <pc:grpChg chg="mod">
          <ac:chgData name="Mark Reeves" userId="c5ec948fe27fad2e" providerId="LiveId" clId="{7BD9CA72-16AF-468A-80E4-555503A0A12F}" dt="2020-08-19T21:49:33.894" v="67" actId="14100"/>
          <ac:grpSpMkLst>
            <pc:docMk/>
            <pc:sldMk cId="0" sldId="258"/>
            <ac:grpSpMk id="12309" creationId="{10793975-9088-431C-900F-E7203FA1C1E1}"/>
          </ac:grpSpMkLst>
        </pc:grpChg>
      </pc:sldChg>
      <pc:sldChg chg="modSp del modTransition modNotes">
        <pc:chgData name="Mark Reeves" userId="c5ec948fe27fad2e" providerId="LiveId" clId="{7BD9CA72-16AF-468A-80E4-555503A0A12F}" dt="2020-08-19T22:24:54.037" v="161" actId="47"/>
        <pc:sldMkLst>
          <pc:docMk/>
          <pc:sldMk cId="0" sldId="261"/>
        </pc:sldMkLst>
        <pc:spChg chg="mod">
          <ac:chgData name="Mark Reeves" userId="c5ec948fe27fad2e" providerId="LiveId" clId="{7BD9CA72-16AF-468A-80E4-555503A0A12F}" dt="2020-08-19T21:34:18.725" v="1"/>
          <ac:spMkLst>
            <pc:docMk/>
            <pc:sldMk cId="0" sldId="261"/>
            <ac:spMk id="11266" creationId="{D5E89D0C-B3BF-4D4F-BCDD-62B7B3D76EE6}"/>
          </ac:spMkLst>
        </pc:spChg>
        <pc:spChg chg="mod">
          <ac:chgData name="Mark Reeves" userId="c5ec948fe27fad2e" providerId="LiveId" clId="{7BD9CA72-16AF-468A-80E4-555503A0A12F}" dt="2020-08-19T21:34:18.725" v="1"/>
          <ac:spMkLst>
            <pc:docMk/>
            <pc:sldMk cId="0" sldId="261"/>
            <ac:spMk id="11267" creationId="{BEA4EB1B-84E1-4427-8AFE-240DA84F02A8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68" creationId="{72FFCB01-79AF-414E-9437-25E1917A215C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69" creationId="{BD654B0D-235C-4157-A14A-DB66F2D811E1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0" creationId="{C7E3349D-9EFB-4EAD-A089-D609D4AEC400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1" creationId="{5216E2E7-6B02-4DE4-B6FF-57E694EF6B90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2" creationId="{59AE3C6B-B762-4E90-8DBD-A360FA33CABB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3" creationId="{F10A1663-91E6-4AEF-AC2A-2EF103C25300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4" creationId="{67BD4842-5B65-4DA3-B9E3-FBFB81D9AA7D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5" creationId="{BCF74161-89A6-4FCD-AF47-F24597D63947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6" creationId="{0F5DB714-2235-4EFF-80BA-D3DB59FE0876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7" creationId="{CB24290A-3DFB-4144-8629-5E640AD3245A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8" creationId="{32FDF3F5-E842-4789-9A1D-860E4041E823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79" creationId="{CDE922D6-B7C9-4863-B432-669EAD178309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0" creationId="{C43B5A28-FC84-4D13-A2C5-B650BDAEF2B5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1" creationId="{1BB735B6-19F7-4E89-9A1E-AAEF3986B932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2" creationId="{39428651-7554-41BB-B6AA-2BD3E7705F2B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3" creationId="{086D9524-47CF-4B8B-B2E8-B525F917F068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4" creationId="{5C8482A9-746F-4A9B-A461-4E8727CAFEA5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7" creationId="{71C8C259-F8FA-44F5-BE2F-DB80BC964418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8" creationId="{6EEC2F56-2E34-40D3-AD51-E19F25D723E6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89" creationId="{07D2FFBF-1114-47E8-9E83-E21B2B7C0C18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k cId="0" sldId="261"/>
            <ac:spMk id="11290" creationId="{260A1CBF-6E99-43AB-9DD5-9D9915936A34}"/>
          </ac:spMkLst>
        </pc:spChg>
        <pc:grpChg chg="mod">
          <ac:chgData name="Mark Reeves" userId="c5ec948fe27fad2e" providerId="LiveId" clId="{7BD9CA72-16AF-468A-80E4-555503A0A12F}" dt="2020-08-19T21:34:02.245" v="0"/>
          <ac:grpSpMkLst>
            <pc:docMk/>
            <pc:sldMk cId="0" sldId="261"/>
            <ac:grpSpMk id="11285" creationId="{5BA66C9E-36C4-4D16-A49D-A220630B62FA}"/>
          </ac:grpSpMkLst>
        </pc:grpChg>
        <pc:grpChg chg="mod">
          <ac:chgData name="Mark Reeves" userId="c5ec948fe27fad2e" providerId="LiveId" clId="{7BD9CA72-16AF-468A-80E4-555503A0A12F}" dt="2020-08-19T21:34:02.245" v="0"/>
          <ac:grpSpMkLst>
            <pc:docMk/>
            <pc:sldMk cId="0" sldId="261"/>
            <ac:grpSpMk id="18454" creationId="{3FDB0377-A19D-442F-812C-87D1DB126A07}"/>
          </ac:grpSpMkLst>
        </pc:grpChg>
      </pc:sldChg>
      <pc:sldChg chg="addSp modSp add mod modTransition modAnim">
        <pc:chgData name="Mark Reeves" userId="c5ec948fe27fad2e" providerId="LiveId" clId="{7BD9CA72-16AF-468A-80E4-555503A0A12F}" dt="2020-08-19T22:29:03.369" v="170"/>
        <pc:sldMkLst>
          <pc:docMk/>
          <pc:sldMk cId="3932697242" sldId="262"/>
        </pc:sldMkLst>
        <pc:spChg chg="mod">
          <ac:chgData name="Mark Reeves" userId="c5ec948fe27fad2e" providerId="LiveId" clId="{7BD9CA72-16AF-468A-80E4-555503A0A12F}" dt="2020-08-19T22:24:24.636" v="152" actId="1037"/>
          <ac:spMkLst>
            <pc:docMk/>
            <pc:sldMk cId="3932697242" sldId="262"/>
            <ac:spMk id="25" creationId="{EAB255E2-3E5D-491F-8B53-F0DF9D167606}"/>
          </ac:spMkLst>
        </pc:spChg>
        <pc:spChg chg="mod">
          <ac:chgData name="Mark Reeves" userId="c5ec948fe27fad2e" providerId="LiveId" clId="{7BD9CA72-16AF-468A-80E4-555503A0A12F}" dt="2020-08-19T22:26:34.071" v="165"/>
          <ac:spMkLst>
            <pc:docMk/>
            <pc:sldMk cId="3932697242" sldId="262"/>
            <ac:spMk id="26" creationId="{3930B7AF-F59F-4AE4-9510-C3A545D05B13}"/>
          </ac:spMkLst>
        </pc:spChg>
        <pc:spChg chg="mod">
          <ac:chgData name="Mark Reeves" userId="c5ec948fe27fad2e" providerId="LiveId" clId="{7BD9CA72-16AF-468A-80E4-555503A0A12F}" dt="2020-08-19T22:26:47.820" v="166"/>
          <ac:spMkLst>
            <pc:docMk/>
            <pc:sldMk cId="3932697242" sldId="262"/>
            <ac:spMk id="9239" creationId="{B6B66918-A472-4D0B-AB23-860F7B1291FE}"/>
          </ac:spMkLst>
        </pc:spChg>
        <pc:grpChg chg="add mod">
          <ac:chgData name="Mark Reeves" userId="c5ec948fe27fad2e" providerId="LiveId" clId="{7BD9CA72-16AF-468A-80E4-555503A0A12F}" dt="2020-08-19T22:24:24.636" v="152" actId="1037"/>
          <ac:grpSpMkLst>
            <pc:docMk/>
            <pc:sldMk cId="3932697242" sldId="262"/>
            <ac:grpSpMk id="24" creationId="{3575A1E1-E88D-4D7C-AE72-9549A8F13F55}"/>
          </ac:grpSpMkLst>
        </pc:grpChg>
      </pc:sldChg>
      <pc:sldChg chg="add del">
        <pc:chgData name="Mark Reeves" userId="c5ec948fe27fad2e" providerId="LiveId" clId="{7BD9CA72-16AF-468A-80E4-555503A0A12F}" dt="2020-08-19T22:22:22.768" v="141"/>
        <pc:sldMkLst>
          <pc:docMk/>
          <pc:sldMk cId="47451676" sldId="263"/>
        </pc:sldMkLst>
      </pc:sldChg>
      <pc:sldMasterChg chg="modSp modSldLayout">
        <pc:chgData name="Mark Reeves" userId="c5ec948fe27fad2e" providerId="LiveId" clId="{7BD9CA72-16AF-468A-80E4-555503A0A12F}" dt="2020-08-19T21:34:02.245" v="0"/>
        <pc:sldMasterMkLst>
          <pc:docMk/>
          <pc:sldMasterMk cId="0" sldId="2147483649"/>
        </pc:sldMasterMkLst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1034" creationId="{80387650-5099-4654-901B-EFF7D98B3184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1038" creationId="{928C9AC9-9F75-42DF-8E86-887CDD031343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46" creationId="{B51D4411-F323-42FB-8870-C3F48CB441DF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47" creationId="{B48576B5-1DFA-4526-86C5-5633F886FB77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0" creationId="{E78A642E-D89F-4080-9387-C17B18C8DE51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1" creationId="{91DDB2D9-E395-4DE3-BA39-5A99A9127B3F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2" creationId="{328D7CB7-73C0-4013-AEE4-D5FCABE89874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4" creationId="{E18B5414-0132-48EE-B975-AF3EFA8E4B01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5" creationId="{885ECF18-69FC-4914-B4C9-6241D09D79E9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7" creationId="{58DCAF3D-6C93-42DE-AF52-8A1BA2565F51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8" creationId="{F88DCA2B-3CED-4B8D-9B49-301FEB5E4805}"/>
          </ac:spMkLst>
        </pc:spChg>
        <pc:spChg chg="mod">
          <ac:chgData name="Mark Reeves" userId="c5ec948fe27fad2e" providerId="LiveId" clId="{7BD9CA72-16AF-468A-80E4-555503A0A12F}" dt="2020-08-19T21:34:02.245" v="0"/>
          <ac:spMkLst>
            <pc:docMk/>
            <pc:sldMasterMk cId="0" sldId="2147483649"/>
            <ac:spMk id="6159" creationId="{A896929C-9B90-40CE-BA39-16F46A544BCC}"/>
          </ac:spMkLst>
        </pc:spChg>
        <pc:grpChg chg="mod">
          <ac:chgData name="Mark Reeves" userId="c5ec948fe27fad2e" providerId="LiveId" clId="{7BD9CA72-16AF-468A-80E4-555503A0A12F}" dt="2020-08-19T21:34:02.245" v="0"/>
          <ac:grpSpMkLst>
            <pc:docMk/>
            <pc:sldMasterMk cId="0" sldId="2147483649"/>
            <ac:grpSpMk id="1028" creationId="{7FE8EC3F-A2C0-4CDD-95FA-D3F31351706F}"/>
          </ac:grpSpMkLst>
        </pc:grpChg>
        <pc:grpChg chg="mod">
          <ac:chgData name="Mark Reeves" userId="c5ec948fe27fad2e" providerId="LiveId" clId="{7BD9CA72-16AF-468A-80E4-555503A0A12F}" dt="2020-08-19T21:34:02.245" v="0"/>
          <ac:grpSpMkLst>
            <pc:docMk/>
            <pc:sldMasterMk cId="0" sldId="2147483649"/>
            <ac:grpSpMk id="1032" creationId="{C7962759-EF3A-41AE-8C4A-99372F427DC4}"/>
          </ac:grpSpMkLst>
        </pc:grp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1636141837" sldId="2147483663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636141837" sldId="2147483663"/>
              <ac:spMk id="2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636141837" sldId="2147483663"/>
              <ac:spMk id="3" creationId="{00000000-0000-0000-0000-000000000000}"/>
            </ac:spMkLst>
          </pc:spChg>
        </pc:sldLayout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1035721685" sldId="2147483664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035721685" sldId="2147483664"/>
              <ac:spMk id="3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035721685" sldId="2147483664"/>
              <ac:spMk id="4" creationId="{00000000-0000-0000-0000-000000000000}"/>
            </ac:spMkLst>
          </pc:spChg>
        </pc:sldLayout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2773997029" sldId="2147483665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2773997029" sldId="2147483665"/>
              <ac:spMk id="2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2773997029" sldId="2147483665"/>
              <ac:spMk id="3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2773997029" sldId="2147483665"/>
              <ac:spMk id="4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2773997029" sldId="2147483665"/>
              <ac:spMk id="5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2773997029" sldId="2147483665"/>
              <ac:spMk id="6" creationId="{00000000-0000-0000-0000-000000000000}"/>
            </ac:spMkLst>
          </pc:spChg>
        </pc:sldLayout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3743807784" sldId="2147483668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3743807784" sldId="2147483668"/>
              <ac:spMk id="2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3743807784" sldId="2147483668"/>
              <ac:spMk id="3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3743807784" sldId="2147483668"/>
              <ac:spMk id="4" creationId="{00000000-0000-0000-0000-000000000000}"/>
            </ac:spMkLst>
          </pc:spChg>
        </pc:sldLayout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758871212" sldId="2147483669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758871212" sldId="2147483669"/>
              <ac:spMk id="2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758871212" sldId="2147483669"/>
              <ac:spMk id="3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758871212" sldId="2147483669"/>
              <ac:spMk id="4" creationId="{00000000-0000-0000-0000-000000000000}"/>
            </ac:spMkLst>
          </pc:spChg>
        </pc:sldLayout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1277729011" sldId="2147483671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277729011" sldId="2147483671"/>
              <ac:spMk id="2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277729011" sldId="2147483671"/>
              <ac:spMk id="3" creationId="{00000000-0000-0000-0000-000000000000}"/>
            </ac:spMkLst>
          </pc:spChg>
        </pc:sldLayoutChg>
        <pc:sldLayoutChg chg="modSp">
          <pc:chgData name="Mark Reeves" userId="c5ec948fe27fad2e" providerId="LiveId" clId="{7BD9CA72-16AF-468A-80E4-555503A0A12F}" dt="2020-08-19T21:34:02.245" v="0"/>
          <pc:sldLayoutMkLst>
            <pc:docMk/>
            <pc:sldMasterMk cId="0" sldId="2147483649"/>
            <pc:sldLayoutMk cId="1318186234" sldId="2147483672"/>
          </pc:sldLayoutMkLst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6" creationId="{220E39EB-FB80-4DB2-91FE-38D6ED59F7EE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7" creationId="{EDD927B0-044A-4990-BA9F-355EB989976A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8" creationId="{0EF8CA66-1E63-48D3-B020-FC071A63CA8B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9" creationId="{10C9FEB7-9F30-45AE-B68A-983A51F0942E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10" creationId="{95629CFA-21A6-405E-B1C1-38072888A07B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11" creationId="{9C62C955-5DF3-43C3-BA0A-1B019EAB3C0B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12" creationId="{3F704573-9E2C-4D0D-98F3-592CD29179DB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13" creationId="{A74BA2C3-B816-448A-A449-1F3C227FA0A1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14" creationId="{F843D29B-7D32-4F14-89F7-3512811D65F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15" creationId="{A5D8F0C5-6E3B-47B9-BA5C-3A905F8C1AD8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7179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34:02.245" v="0"/>
            <ac:spMkLst>
              <pc:docMk/>
              <pc:sldMasterMk cId="0" sldId="2147483649"/>
              <pc:sldLayoutMk cId="1318186234" sldId="2147483672"/>
              <ac:spMk id="7180" creationId="{00000000-0000-0000-0000-000000000000}"/>
            </ac:spMkLst>
          </pc:spChg>
          <pc:grpChg chg="mod">
            <ac:chgData name="Mark Reeves" userId="c5ec948fe27fad2e" providerId="LiveId" clId="{7BD9CA72-16AF-468A-80E4-555503A0A12F}" dt="2020-08-19T21:34:02.245" v="0"/>
            <ac:grpSpMkLst>
              <pc:docMk/>
              <pc:sldMasterMk cId="0" sldId="2147483649"/>
              <pc:sldLayoutMk cId="1318186234" sldId="2147483672"/>
              <ac:grpSpMk id="4" creationId="{CFEADBD4-43A5-478E-80A4-37D4379DF3F9}"/>
            </ac:grpSpMkLst>
          </pc:grpChg>
          <pc:grpChg chg="mod">
            <ac:chgData name="Mark Reeves" userId="c5ec948fe27fad2e" providerId="LiveId" clId="{7BD9CA72-16AF-468A-80E4-555503A0A12F}" dt="2020-08-19T21:34:02.245" v="0"/>
            <ac:grpSpMkLst>
              <pc:docMk/>
              <pc:sldMasterMk cId="0" sldId="2147483649"/>
              <pc:sldLayoutMk cId="1318186234" sldId="2147483672"/>
              <ac:grpSpMk id="5" creationId="{1B7503B1-6A11-4EE7-8345-795BB8FA113E}"/>
            </ac:grpSpMkLst>
          </pc:grpChg>
        </pc:sldLayoutChg>
      </pc:sldMasterChg>
      <pc:sldMasterChg chg="modSldLayout">
        <pc:chgData name="Mark Reeves" userId="c5ec948fe27fad2e" providerId="LiveId" clId="{7BD9CA72-16AF-468A-80E4-555503A0A12F}" dt="2020-08-19T21:52:07.296" v="70" actId="113"/>
        <pc:sldMasterMkLst>
          <pc:docMk/>
          <pc:sldMasterMk cId="2013497821" sldId="2147483685"/>
        </pc:sldMasterMkLst>
        <pc:sldLayoutChg chg="modSp">
          <pc:chgData name="Mark Reeves" userId="c5ec948fe27fad2e" providerId="LiveId" clId="{7BD9CA72-16AF-468A-80E4-555503A0A12F}" dt="2020-08-19T21:52:07.296" v="70" actId="113"/>
          <pc:sldLayoutMkLst>
            <pc:docMk/>
            <pc:sldMasterMk cId="2013497821" sldId="2147483685"/>
            <pc:sldLayoutMk cId="925423594" sldId="2147483692"/>
          </pc:sldLayoutMkLst>
          <pc:spChg chg="mod">
            <ac:chgData name="Mark Reeves" userId="c5ec948fe27fad2e" providerId="LiveId" clId="{7BD9CA72-16AF-468A-80E4-555503A0A12F}" dt="2020-08-19T21:52:07.296" v="70" actId="113"/>
            <ac:spMkLst>
              <pc:docMk/>
              <pc:sldMasterMk cId="2013497821" sldId="2147483685"/>
              <pc:sldLayoutMk cId="925423594" sldId="2147483692"/>
              <ac:spMk id="2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52:07.296" v="70" actId="113"/>
            <ac:spMkLst>
              <pc:docMk/>
              <pc:sldMasterMk cId="2013497821" sldId="2147483685"/>
              <pc:sldLayoutMk cId="925423594" sldId="2147483692"/>
              <ac:spMk id="3" creationId="{00000000-0000-0000-0000-000000000000}"/>
            </ac:spMkLst>
          </pc:spChg>
          <pc:spChg chg="mod">
            <ac:chgData name="Mark Reeves" userId="c5ec948fe27fad2e" providerId="LiveId" clId="{7BD9CA72-16AF-468A-80E4-555503A0A12F}" dt="2020-08-19T21:52:07.296" v="70" actId="113"/>
            <ac:spMkLst>
              <pc:docMk/>
              <pc:sldMasterMk cId="2013497821" sldId="2147483685"/>
              <pc:sldLayoutMk cId="925423594" sldId="2147483692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2353FFB-8DD5-489D-A4C1-6747F1EFE1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D53CBF5-B95F-49AF-82A3-C1C4970BFA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B03E4FA-8FB6-4068-B117-03305A3076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E4938B28-2C6C-4BD1-A400-0A92DA7509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9BABC9-23F7-4637-8980-A4FEE33A939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7T03:32:07.6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86 5760,'5'-24'2816,"7"-10"-2688,-12 34 2816,0 0-2944,0 0 0,5 5-256,-5-5 0,0 0-512,3 3 128,1-17-768,8-7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779350-57B9-46ED-B295-3672C51CDC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425077-9741-402F-AB5E-E1993E43A4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CFE5B73-14F7-4865-827A-92F89FFBF2A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2BF7328-924B-4FC0-B27C-C20DFA4293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noProof="0"/>
              <a:t>Click to edit Master text styles</a:t>
            </a:r>
          </a:p>
          <a:p>
            <a:pPr lvl="1"/>
            <a:r>
              <a:rPr lang="es-ES" altLang="en-US" noProof="0"/>
              <a:t>Second level</a:t>
            </a:r>
          </a:p>
          <a:p>
            <a:pPr lvl="2"/>
            <a:r>
              <a:rPr lang="es-ES" altLang="en-US" noProof="0"/>
              <a:t>Third level</a:t>
            </a:r>
          </a:p>
          <a:p>
            <a:pPr lvl="3"/>
            <a:r>
              <a:rPr lang="es-ES" altLang="en-US" noProof="0"/>
              <a:t>Fourth level</a:t>
            </a:r>
          </a:p>
          <a:p>
            <a:pPr lvl="4"/>
            <a:r>
              <a:rPr lang="es-E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958830F-C39F-46AD-B53C-FCAE46F359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06BBC4F-155A-4F74-B66C-CF8013A6E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9B472E4-7954-4831-8A50-C1CEC6DF3E5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C40FF19-A3C0-4F18-8C38-8CC9BFF35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58FBB04-EBFE-4909-BD70-3F15CEA5C339}" type="slidenum">
              <a:rPr lang="es-ES" altLang="en-US">
                <a:latin typeface="Arial" panose="020B0604020202020204" pitchFamily="34" charset="0"/>
              </a:rPr>
              <a:pPr/>
              <a:t>1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C2A9C9F-4653-43FC-BF52-7039849F3F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A61B847-C199-4BFF-8134-4438067F8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42AFBDD-7550-48BA-8EE8-807879968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7E6F48D-68C3-4B70-B43E-EAD018606117}" type="slidenum">
              <a:rPr lang="es-ES" altLang="en-US">
                <a:latin typeface="Arial" panose="020B0604020202020204" pitchFamily="34" charset="0"/>
              </a:rPr>
              <a:pPr/>
              <a:t>2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7EB9091-A1BB-4D65-AB1F-65CA47ED84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BE52752-EE8E-4546-8077-9494D59C3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B7385E3-C847-4AF3-BBAE-A50E60917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2263AC2-E44F-465A-8600-89DB7DB3F0E6}" type="slidenum">
              <a:rPr lang="es-ES" altLang="en-US">
                <a:latin typeface="Arial" panose="020B0604020202020204" pitchFamily="34" charset="0"/>
              </a:rPr>
              <a:pPr/>
              <a:t>3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8D25546-DDA5-405F-8771-17E6E64FEA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AEB32DC-44D2-4F5E-8AEA-2646CB5B1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B7385E3-C847-4AF3-BBAE-A50E60917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2263AC2-E44F-465A-8600-89DB7DB3F0E6}" type="slidenum">
              <a:rPr lang="es-ES" altLang="en-US">
                <a:latin typeface="Arial" panose="020B0604020202020204" pitchFamily="34" charset="0"/>
              </a:rPr>
              <a:pPr/>
              <a:t>4</a:t>
            </a:fld>
            <a:endParaRPr lang="es-E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8D25546-DDA5-405F-8771-17E6E64FEA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AEB32DC-44D2-4F5E-8AEA-2646CB5B1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2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94D5-D76E-4C86-83D3-23ED4B08A6E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535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43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064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429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8346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3440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924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E39D-C950-4CD4-927F-0660D35290A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219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37F3-3CC2-416E-908F-2D670DE4611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676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EF1D-07A6-4264-8C2B-A45E7BA8977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240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12D1-B3B8-4B98-8B4F-088F0FAFC48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40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47E8-80E7-4E3E-94C2-7CA2126D15F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312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308-D9A0-4F9D-9103-216550D3351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70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84875-AE8D-4AC9-9650-316D2A3A0F5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6152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8D0B5964-987F-4821-83B9-41AF5C86CBA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542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086-6E9B-42F4-9755-04972313D90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574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172DE8E-9F2E-4C83-B024-7ADE0035FBB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8673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680C19-E35C-4868-93A2-17AC74E0AB8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3497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016317-0274-496A-8A49-80001D335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5251" y="847726"/>
            <a:ext cx="7252845" cy="402941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s-ES" altLang="en-US" sz="6600" dirty="0"/>
              <a:t>¿De Dónde Vinieron Todas Las Iglesias?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8439208-C973-481C-8C3E-568F435A05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5251" y="4877138"/>
            <a:ext cx="7252845" cy="115218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endParaRPr lang="en-US" altLang="en-US" sz="2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AB564B-ADD8-4689-B47D-479E0B6B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66900" y="1"/>
            <a:ext cx="3125099" cy="6858000"/>
          </a:xfrm>
          <a:prstGeom prst="rect">
            <a:avLst/>
          </a:prstGeom>
          <a:solidFill>
            <a:srgbClr val="363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34D109-15AA-4283-A14C-F630CD88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895765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1E8C17-E280-423E-BE27-607AA18B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66901" y="1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outerShdw blurRad="57150" dist="254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D7D4AC-A434-4B2F-8D34-757D10915FA0}"/>
                  </a:ext>
                </a:extLst>
              </p14:cNvPr>
              <p14:cNvContentPartPr/>
              <p14:nvPr/>
            </p14:nvContentPartPr>
            <p14:xfrm>
              <a:off x="-529575" y="459330"/>
              <a:ext cx="15120" cy="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D7D4AC-A434-4B2F-8D34-757D10915F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38575" y="450330"/>
                <a:ext cx="32760" cy="4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4" name="Rectangle 72">
            <a:extLst>
              <a:ext uri="{FF2B5EF4-FFF2-40B4-BE49-F238E27FC236}">
                <a16:creationId xmlns:a16="http://schemas.microsoft.com/office/drawing/2014/main" id="{B6E7900E-EB04-4C4F-9C9C-5D374E0A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0614" y="3886201"/>
            <a:ext cx="1991386" cy="1508125"/>
          </a:xfrm>
          <a:prstGeom prst="rect">
            <a:avLst/>
          </a:prstGeom>
          <a:solidFill>
            <a:srgbClr val="BA721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8255" name="Group 63">
            <a:extLst>
              <a:ext uri="{FF2B5EF4-FFF2-40B4-BE49-F238E27FC236}">
                <a16:creationId xmlns:a16="http://schemas.microsoft.com/office/drawing/2014/main" id="{D43B5226-FFDB-4EDE-B076-39C6C8BE79AE}"/>
              </a:ext>
            </a:extLst>
          </p:cNvPr>
          <p:cNvGrpSpPr>
            <a:grpSpLocks/>
          </p:cNvGrpSpPr>
          <p:nvPr/>
        </p:nvGrpSpPr>
        <p:grpSpPr bwMode="auto">
          <a:xfrm>
            <a:off x="106680" y="1279525"/>
            <a:ext cx="12022767" cy="960438"/>
            <a:chOff x="0" y="806"/>
            <a:chExt cx="4522" cy="605"/>
          </a:xfrm>
        </p:grpSpPr>
        <p:sp>
          <p:nvSpPr>
            <p:cNvPr id="7232" name="Line 4">
              <a:extLst>
                <a:ext uri="{FF2B5EF4-FFF2-40B4-BE49-F238E27FC236}">
                  <a16:creationId xmlns:a16="http://schemas.microsoft.com/office/drawing/2014/main" id="{6A76CA9E-6CF1-465A-A49C-0334FE74A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11"/>
              <a:ext cx="452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33" name="Group 9">
              <a:extLst>
                <a:ext uri="{FF2B5EF4-FFF2-40B4-BE49-F238E27FC236}">
                  <a16:creationId xmlns:a16="http://schemas.microsoft.com/office/drawing/2014/main" id="{3365EA0F-91BA-4F05-BE36-C0FAE8B664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806"/>
              <a:ext cx="288" cy="605"/>
              <a:chOff x="720" y="806"/>
              <a:chExt cx="288" cy="605"/>
            </a:xfrm>
          </p:grpSpPr>
          <p:sp>
            <p:nvSpPr>
              <p:cNvPr id="7234" name="Line 7">
                <a:extLst>
                  <a:ext uri="{FF2B5EF4-FFF2-40B4-BE49-F238E27FC236}">
                    <a16:creationId xmlns:a16="http://schemas.microsoft.com/office/drawing/2014/main" id="{80AEA4DC-F8BD-4430-A443-9DAEED9E2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806"/>
                <a:ext cx="0" cy="605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8">
                <a:extLst>
                  <a:ext uri="{FF2B5EF4-FFF2-40B4-BE49-F238E27FC236}">
                    <a16:creationId xmlns:a16="http://schemas.microsoft.com/office/drawing/2014/main" id="{AA1F4C4A-054D-4345-9AE2-E4C48E92C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979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02" name="Text Box 10">
            <a:extLst>
              <a:ext uri="{FF2B5EF4-FFF2-40B4-BE49-F238E27FC236}">
                <a16:creationId xmlns:a16="http://schemas.microsoft.com/office/drawing/2014/main" id="{DFA7EBAE-73AC-4596-A481-4E5C87D9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41375"/>
            <a:ext cx="210837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“Mi iglesia”</a:t>
            </a:r>
          </a:p>
          <a:p>
            <a:pPr eaLnBrk="1" hangingPunct="1"/>
            <a:r>
              <a:rPr lang="es-ES" altLang="en-US" dirty="0">
                <a:latin typeface="+mn-lt"/>
              </a:rPr>
              <a:t>(Mat. 16:18)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48CE49D4-427A-4209-A35B-80158A3E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46238"/>
            <a:ext cx="232372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“Sean uno”</a:t>
            </a:r>
          </a:p>
          <a:p>
            <a:pPr eaLnBrk="1" hangingPunct="1"/>
            <a:r>
              <a:rPr lang="es-ES" altLang="en-US" dirty="0">
                <a:latin typeface="+mn-lt"/>
              </a:rPr>
              <a:t>(Jn. 17:20-21)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EAD8D296-ECA9-44C3-93AC-EC8A06B7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664" y="457200"/>
            <a:ext cx="22577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“Un cuerpo”</a:t>
            </a:r>
          </a:p>
          <a:p>
            <a:pPr eaLnBrk="1" hangingPunct="1"/>
            <a:r>
              <a:rPr lang="es-ES" altLang="en-US" dirty="0">
                <a:latin typeface="+mn-lt"/>
              </a:rPr>
              <a:t>(Efes. 4:4) </a:t>
            </a:r>
            <a:r>
              <a:rPr lang="en-US" altLang="en-US" dirty="0">
                <a:latin typeface="+mn-lt"/>
              </a:rPr>
              <a:t>=</a:t>
            </a:r>
          </a:p>
          <a:p>
            <a:pPr eaLnBrk="1" hangingPunct="1"/>
            <a:r>
              <a:rPr lang="en-US" altLang="en-US" dirty="0" err="1">
                <a:latin typeface="+mn-lt"/>
              </a:rPr>
              <a:t>iglesia</a:t>
            </a:r>
            <a:r>
              <a:rPr lang="en-US" altLang="en-US" dirty="0">
                <a:latin typeface="+mn-lt"/>
              </a:rPr>
              <a:t> </a:t>
            </a:r>
            <a:r>
              <a:rPr lang="es-ES" altLang="en-US" dirty="0">
                <a:latin typeface="+mn-lt"/>
              </a:rPr>
              <a:t>(1:23)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0CE4291D-5EEB-43FD-A2A8-EE76B107E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664" y="1371600"/>
            <a:ext cx="2180156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“No haya</a:t>
            </a:r>
          </a:p>
          <a:p>
            <a:pPr eaLnBrk="1" hangingPunct="1"/>
            <a:r>
              <a:rPr lang="es-ES" altLang="en-US" dirty="0">
                <a:latin typeface="+mn-lt"/>
              </a:rPr>
              <a:t>divisiones”</a:t>
            </a:r>
          </a:p>
          <a:p>
            <a:pPr eaLnBrk="1" hangingPunct="1"/>
            <a:r>
              <a:rPr lang="es-ES" altLang="en-US" dirty="0">
                <a:latin typeface="+mn-lt"/>
              </a:rPr>
              <a:t>(1 Cor. 1:10)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779E2755-59D2-4387-A13A-07E85539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040" y="1279525"/>
            <a:ext cx="245400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“Apostatarán”</a:t>
            </a:r>
          </a:p>
          <a:p>
            <a:pPr eaLnBrk="1" hangingPunct="1"/>
            <a:r>
              <a:rPr lang="es-ES" altLang="en-US" dirty="0">
                <a:latin typeface="+mn-lt"/>
              </a:rPr>
              <a:t>(1 Tim. 4:1-3)</a:t>
            </a:r>
          </a:p>
        </p:txBody>
      </p:sp>
      <p:sp>
        <p:nvSpPr>
          <p:cNvPr id="7230" name="Text Box 17">
            <a:extLst>
              <a:ext uri="{FF2B5EF4-FFF2-40B4-BE49-F238E27FC236}">
                <a16:creationId xmlns:a16="http://schemas.microsoft.com/office/drawing/2014/main" id="{72AE73EF-D3B5-49F2-8544-B35ACADD4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680" y="2789240"/>
            <a:ext cx="103610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Concilio</a:t>
            </a:r>
            <a:br>
              <a:rPr lang="es-ES" altLang="en-US" dirty="0">
                <a:latin typeface="+mn-lt"/>
              </a:rPr>
            </a:br>
            <a:r>
              <a:rPr lang="es-ES" altLang="en-US" dirty="0">
                <a:latin typeface="+mn-lt"/>
              </a:rPr>
              <a:t>de Nicea</a:t>
            </a:r>
          </a:p>
        </p:txBody>
      </p:sp>
      <p:sp>
        <p:nvSpPr>
          <p:cNvPr id="7231" name="Text Box 18">
            <a:extLst>
              <a:ext uri="{FF2B5EF4-FFF2-40B4-BE49-F238E27FC236}">
                <a16:creationId xmlns:a16="http://schemas.microsoft.com/office/drawing/2014/main" id="{59B6FCEF-8AF8-4385-8783-8C360AAE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160" y="2789240"/>
            <a:ext cx="100930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1</a:t>
            </a:r>
            <a:r>
              <a:rPr lang="es-ES" altLang="en-US" baseline="30000" dirty="0">
                <a:latin typeface="+mn-lt"/>
              </a:rPr>
              <a:t>er</a:t>
            </a:r>
            <a:r>
              <a:rPr lang="es-ES" altLang="en-US" dirty="0">
                <a:latin typeface="+mn-lt"/>
              </a:rPr>
              <a:t> credo</a:t>
            </a:r>
            <a:br>
              <a:rPr lang="es-ES" altLang="en-US" dirty="0">
                <a:latin typeface="+mn-lt"/>
              </a:rPr>
            </a:br>
            <a:r>
              <a:rPr lang="es-ES" altLang="en-US" dirty="0">
                <a:latin typeface="+mn-lt"/>
              </a:rPr>
              <a:t>325</a:t>
            </a:r>
          </a:p>
        </p:txBody>
      </p:sp>
      <p:grpSp>
        <p:nvGrpSpPr>
          <p:cNvPr id="8232" name="Group 40">
            <a:extLst>
              <a:ext uri="{FF2B5EF4-FFF2-40B4-BE49-F238E27FC236}">
                <a16:creationId xmlns:a16="http://schemas.microsoft.com/office/drawing/2014/main" id="{D8334CBE-D2E3-457E-A9CB-24F450A424D7}"/>
              </a:ext>
            </a:extLst>
          </p:cNvPr>
          <p:cNvGrpSpPr>
            <a:grpSpLocks/>
          </p:cNvGrpSpPr>
          <p:nvPr/>
        </p:nvGrpSpPr>
        <p:grpSpPr bwMode="auto">
          <a:xfrm>
            <a:off x="4907280" y="2514601"/>
            <a:ext cx="3474720" cy="2609850"/>
            <a:chOff x="1930" y="1584"/>
            <a:chExt cx="2304" cy="1644"/>
          </a:xfrm>
        </p:grpSpPr>
        <p:grpSp>
          <p:nvGrpSpPr>
            <p:cNvPr id="7218" name="Group 29">
              <a:extLst>
                <a:ext uri="{FF2B5EF4-FFF2-40B4-BE49-F238E27FC236}">
                  <a16:creationId xmlns:a16="http://schemas.microsoft.com/office/drawing/2014/main" id="{682DB08E-0BA3-4925-A3A4-170BD14C1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0" y="1584"/>
              <a:ext cx="2304" cy="1644"/>
              <a:chOff x="1930" y="1584"/>
              <a:chExt cx="2304" cy="1644"/>
            </a:xfrm>
          </p:grpSpPr>
          <p:grpSp>
            <p:nvGrpSpPr>
              <p:cNvPr id="7220" name="Group 26">
                <a:extLst>
                  <a:ext uri="{FF2B5EF4-FFF2-40B4-BE49-F238E27FC236}">
                    <a16:creationId xmlns:a16="http://schemas.microsoft.com/office/drawing/2014/main" id="{C773218A-B395-4FA5-A0CF-D827119631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0" y="1786"/>
                <a:ext cx="2304" cy="1411"/>
                <a:chOff x="1930" y="1786"/>
                <a:chExt cx="2304" cy="1411"/>
              </a:xfrm>
            </p:grpSpPr>
            <p:sp>
              <p:nvSpPr>
                <p:cNvPr id="7223" name="Line 20">
                  <a:extLst>
                    <a:ext uri="{FF2B5EF4-FFF2-40B4-BE49-F238E27FC236}">
                      <a16:creationId xmlns:a16="http://schemas.microsoft.com/office/drawing/2014/main" id="{20A6CFD2-CA15-40C3-BD45-13B78B740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0" y="2822"/>
                  <a:ext cx="691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4" name="Line 22">
                  <a:extLst>
                    <a:ext uri="{FF2B5EF4-FFF2-40B4-BE49-F238E27FC236}">
                      <a16:creationId xmlns:a16="http://schemas.microsoft.com/office/drawing/2014/main" id="{31E1BF9B-F875-484C-A7E5-3FCAF110BC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1" y="1786"/>
                  <a:ext cx="374" cy="10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5" name="Line 23">
                  <a:extLst>
                    <a:ext uri="{FF2B5EF4-FFF2-40B4-BE49-F238E27FC236}">
                      <a16:creationId xmlns:a16="http://schemas.microsoft.com/office/drawing/2014/main" id="{C4122BAD-A237-4D23-8250-4925BE759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1" y="2822"/>
                  <a:ext cx="374" cy="37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6" name="Line 24">
                  <a:extLst>
                    <a:ext uri="{FF2B5EF4-FFF2-40B4-BE49-F238E27FC236}">
                      <a16:creationId xmlns:a16="http://schemas.microsoft.com/office/drawing/2014/main" id="{37272A09-8DF5-492F-8EF9-1292EED0A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5" y="1786"/>
                  <a:ext cx="1008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7" name="Line 25">
                  <a:extLst>
                    <a:ext uri="{FF2B5EF4-FFF2-40B4-BE49-F238E27FC236}">
                      <a16:creationId xmlns:a16="http://schemas.microsoft.com/office/drawing/2014/main" id="{D908E786-1F00-4C37-88B7-0C346FD05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5" y="3197"/>
                  <a:ext cx="1239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21" name="Text Box 27">
                <a:extLst>
                  <a:ext uri="{FF2B5EF4-FFF2-40B4-BE49-F238E27FC236}">
                    <a16:creationId xmlns:a16="http://schemas.microsoft.com/office/drawing/2014/main" id="{A924849D-C49C-4FCE-9267-8FE96FA2EB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5" y="1584"/>
                <a:ext cx="79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/>
                <a:r>
                  <a:rPr lang="es-ES" altLang="en-US">
                    <a:latin typeface="+mn-lt"/>
                  </a:rPr>
                  <a:t>Ortodoxa Griega</a:t>
                </a:r>
              </a:p>
              <a:p>
                <a:pPr eaLnBrk="1" hangingPunct="1"/>
                <a:r>
                  <a:rPr lang="es-ES" altLang="en-US">
                    <a:latin typeface="+mn-lt"/>
                  </a:rPr>
                  <a:t>(Constantinopla)</a:t>
                </a:r>
              </a:p>
            </p:txBody>
          </p:sp>
          <p:sp>
            <p:nvSpPr>
              <p:cNvPr id="7222" name="Text Box 28">
                <a:extLst>
                  <a:ext uri="{FF2B5EF4-FFF2-40B4-BE49-F238E27FC236}">
                    <a16:creationId xmlns:a16="http://schemas.microsoft.com/office/drawing/2014/main" id="{7E1A048F-F7CF-4917-9974-326F1428A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5" y="2995"/>
                <a:ext cx="8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/>
                <a:r>
                  <a:rPr lang="es-ES" altLang="en-US">
                    <a:latin typeface="+mn-lt"/>
                  </a:rPr>
                  <a:t>Católica Romana</a:t>
                </a:r>
              </a:p>
            </p:txBody>
          </p:sp>
        </p:grpSp>
        <p:sp>
          <p:nvSpPr>
            <p:cNvPr id="7219" name="Text Box 30">
              <a:extLst>
                <a:ext uri="{FF2B5EF4-FFF2-40B4-BE49-F238E27FC236}">
                  <a16:creationId xmlns:a16="http://schemas.microsoft.com/office/drawing/2014/main" id="{6E4544D9-1450-4891-9C84-911C6CF1A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794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>
                  <a:latin typeface="+mn-lt"/>
                </a:rPr>
                <a:t>1054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49355B-7F09-4F98-92C5-336BAE47E057}"/>
              </a:ext>
            </a:extLst>
          </p:cNvPr>
          <p:cNvGrpSpPr/>
          <p:nvPr/>
        </p:nvGrpSpPr>
        <p:grpSpPr>
          <a:xfrm>
            <a:off x="6827520" y="3200400"/>
            <a:ext cx="4105750" cy="1600200"/>
            <a:chOff x="6827520" y="3200400"/>
            <a:chExt cx="4105750" cy="1600200"/>
          </a:xfrm>
        </p:grpSpPr>
        <p:grpSp>
          <p:nvGrpSpPr>
            <p:cNvPr id="7214" name="Group 44">
              <a:extLst>
                <a:ext uri="{FF2B5EF4-FFF2-40B4-BE49-F238E27FC236}">
                  <a16:creationId xmlns:a16="http://schemas.microsoft.com/office/drawing/2014/main" id="{3B1E5BBD-F20F-44C4-9235-B8B955A2E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3495084"/>
              <a:ext cx="1600200" cy="1305516"/>
              <a:chOff x="3226" y="2160"/>
              <a:chExt cx="1382" cy="864"/>
            </a:xfrm>
          </p:grpSpPr>
          <p:sp>
            <p:nvSpPr>
              <p:cNvPr id="7216" name="Line 42">
                <a:extLst>
                  <a:ext uri="{FF2B5EF4-FFF2-40B4-BE49-F238E27FC236}">
                    <a16:creationId xmlns:a16="http://schemas.microsoft.com/office/drawing/2014/main" id="{BE1131F3-16DA-4AD7-A97E-E3D35BF55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6" y="2160"/>
                <a:ext cx="355" cy="86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43">
                <a:extLst>
                  <a:ext uri="{FF2B5EF4-FFF2-40B4-BE49-F238E27FC236}">
                    <a16:creationId xmlns:a16="http://schemas.microsoft.com/office/drawing/2014/main" id="{2C7EA720-2833-4B79-909D-2642B4368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1" y="2160"/>
                <a:ext cx="1027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5" name="Text Box 54">
              <a:extLst>
                <a:ext uri="{FF2B5EF4-FFF2-40B4-BE49-F238E27FC236}">
                  <a16:creationId xmlns:a16="http://schemas.microsoft.com/office/drawing/2014/main" id="{040D9351-6F24-44F4-A53B-C65E36C68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7560" y="3200400"/>
              <a:ext cx="3785710" cy="339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latin typeface="+mn-lt"/>
                </a:rPr>
                <a:t>Enrique VIII (Anglicana/Episcopal)</a:t>
              </a:r>
            </a:p>
          </p:txBody>
        </p:sp>
      </p:grpSp>
      <p:grpSp>
        <p:nvGrpSpPr>
          <p:cNvPr id="8262" name="Group 70">
            <a:extLst>
              <a:ext uri="{FF2B5EF4-FFF2-40B4-BE49-F238E27FC236}">
                <a16:creationId xmlns:a16="http://schemas.microsoft.com/office/drawing/2014/main" id="{EFF60F27-2D29-488E-8EEC-8189005DB639}"/>
              </a:ext>
            </a:extLst>
          </p:cNvPr>
          <p:cNvGrpSpPr>
            <a:grpSpLocks/>
          </p:cNvGrpSpPr>
          <p:nvPr/>
        </p:nvGrpSpPr>
        <p:grpSpPr bwMode="auto">
          <a:xfrm>
            <a:off x="7513320" y="3519807"/>
            <a:ext cx="1600200" cy="461963"/>
            <a:chOff x="3686" y="2160"/>
            <a:chExt cx="1010" cy="291"/>
          </a:xfrm>
        </p:grpSpPr>
        <p:grpSp>
          <p:nvGrpSpPr>
            <p:cNvPr id="7210" name="Group 45">
              <a:extLst>
                <a:ext uri="{FF2B5EF4-FFF2-40B4-BE49-F238E27FC236}">
                  <a16:creationId xmlns:a16="http://schemas.microsoft.com/office/drawing/2014/main" id="{A4EEED61-E4B3-49F4-840F-DDC6F519F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160"/>
              <a:ext cx="519" cy="259"/>
              <a:chOff x="3283" y="3485"/>
              <a:chExt cx="749" cy="288"/>
            </a:xfrm>
          </p:grpSpPr>
          <p:sp>
            <p:nvSpPr>
              <p:cNvPr id="7212" name="Line 46">
                <a:extLst>
                  <a:ext uri="{FF2B5EF4-FFF2-40B4-BE49-F238E27FC236}">
                    <a16:creationId xmlns:a16="http://schemas.microsoft.com/office/drawing/2014/main" id="{39DF31F6-47C3-4388-82C8-397A5A568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3" y="3485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47">
                <a:extLst>
                  <a:ext uri="{FF2B5EF4-FFF2-40B4-BE49-F238E27FC236}">
                    <a16:creationId xmlns:a16="http://schemas.microsoft.com/office/drawing/2014/main" id="{D303A383-F882-4B59-9975-65A135276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3773"/>
                <a:ext cx="461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1" name="Text Box 55">
              <a:extLst>
                <a:ext uri="{FF2B5EF4-FFF2-40B4-BE49-F238E27FC236}">
                  <a16:creationId xmlns:a16="http://schemas.microsoft.com/office/drawing/2014/main" id="{FFEA579A-6E84-4EB1-A28C-A388E5E83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2218"/>
              <a:ext cx="8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latin typeface="+mn-lt"/>
                </a:rPr>
                <a:t>Wesley (Metodista)</a:t>
              </a:r>
            </a:p>
          </p:txBody>
        </p:sp>
      </p:grpSp>
      <p:grpSp>
        <p:nvGrpSpPr>
          <p:cNvPr id="8263" name="Group 71">
            <a:extLst>
              <a:ext uri="{FF2B5EF4-FFF2-40B4-BE49-F238E27FC236}">
                <a16:creationId xmlns:a16="http://schemas.microsoft.com/office/drawing/2014/main" id="{0E8BDFF9-D5B6-4F34-9234-E60103F7904F}"/>
              </a:ext>
            </a:extLst>
          </p:cNvPr>
          <p:cNvGrpSpPr>
            <a:grpSpLocks/>
          </p:cNvGrpSpPr>
          <p:nvPr/>
        </p:nvGrpSpPr>
        <p:grpSpPr bwMode="auto">
          <a:xfrm>
            <a:off x="8107680" y="3931920"/>
            <a:ext cx="1463041" cy="461962"/>
            <a:chOff x="4032" y="2419"/>
            <a:chExt cx="684" cy="291"/>
          </a:xfrm>
        </p:grpSpPr>
        <p:grpSp>
          <p:nvGrpSpPr>
            <p:cNvPr id="7206" name="Group 48">
              <a:extLst>
                <a:ext uri="{FF2B5EF4-FFF2-40B4-BE49-F238E27FC236}">
                  <a16:creationId xmlns:a16="http://schemas.microsoft.com/office/drawing/2014/main" id="{156653B0-2E3F-486B-A592-D2693CD41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519" cy="259"/>
              <a:chOff x="3283" y="3485"/>
              <a:chExt cx="749" cy="288"/>
            </a:xfrm>
          </p:grpSpPr>
          <p:sp>
            <p:nvSpPr>
              <p:cNvPr id="7208" name="Line 49">
                <a:extLst>
                  <a:ext uri="{FF2B5EF4-FFF2-40B4-BE49-F238E27FC236}">
                    <a16:creationId xmlns:a16="http://schemas.microsoft.com/office/drawing/2014/main" id="{FFA84C6D-AC51-4746-865D-2DC842D18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3" y="3485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50">
                <a:extLst>
                  <a:ext uri="{FF2B5EF4-FFF2-40B4-BE49-F238E27FC236}">
                    <a16:creationId xmlns:a16="http://schemas.microsoft.com/office/drawing/2014/main" id="{8266C1C2-1928-4CDB-A054-5976249DA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3773"/>
                <a:ext cx="461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7" name="Text Box 56">
              <a:extLst>
                <a:ext uri="{FF2B5EF4-FFF2-40B4-BE49-F238E27FC236}">
                  <a16:creationId xmlns:a16="http://schemas.microsoft.com/office/drawing/2014/main" id="{1DC8137C-8484-4E8F-AA0E-8CB299756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" y="2477"/>
              <a:ext cx="5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latin typeface="+mn-lt"/>
                </a:rPr>
                <a:t>Pentecostal</a:t>
              </a:r>
            </a:p>
          </p:txBody>
        </p:sp>
      </p:grpSp>
      <p:grpSp>
        <p:nvGrpSpPr>
          <p:cNvPr id="8260" name="Group 68">
            <a:extLst>
              <a:ext uri="{FF2B5EF4-FFF2-40B4-BE49-F238E27FC236}">
                <a16:creationId xmlns:a16="http://schemas.microsoft.com/office/drawing/2014/main" id="{C171E3D2-C976-43C1-9BFD-27B589ECB516}"/>
              </a:ext>
            </a:extLst>
          </p:cNvPr>
          <p:cNvGrpSpPr>
            <a:grpSpLocks/>
          </p:cNvGrpSpPr>
          <p:nvPr/>
        </p:nvGrpSpPr>
        <p:grpSpPr bwMode="auto">
          <a:xfrm>
            <a:off x="7036165" y="5075239"/>
            <a:ext cx="3760001" cy="735012"/>
            <a:chOff x="3370" y="3197"/>
            <a:chExt cx="1757" cy="463"/>
          </a:xfrm>
        </p:grpSpPr>
        <p:grpSp>
          <p:nvGrpSpPr>
            <p:cNvPr id="7202" name="Group 51">
              <a:extLst>
                <a:ext uri="{FF2B5EF4-FFF2-40B4-BE49-F238E27FC236}">
                  <a16:creationId xmlns:a16="http://schemas.microsoft.com/office/drawing/2014/main" id="{03A3FA92-4315-4D71-9F15-6CDFEF06E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" y="3197"/>
              <a:ext cx="748" cy="432"/>
              <a:chOff x="3283" y="3485"/>
              <a:chExt cx="749" cy="288"/>
            </a:xfrm>
          </p:grpSpPr>
          <p:sp>
            <p:nvSpPr>
              <p:cNvPr id="7204" name="Line 52">
                <a:extLst>
                  <a:ext uri="{FF2B5EF4-FFF2-40B4-BE49-F238E27FC236}">
                    <a16:creationId xmlns:a16="http://schemas.microsoft.com/office/drawing/2014/main" id="{B6B4FF47-23CC-4AC8-8DAD-C1C4F7AF4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3" y="3485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Line 53">
                <a:extLst>
                  <a:ext uri="{FF2B5EF4-FFF2-40B4-BE49-F238E27FC236}">
                    <a16:creationId xmlns:a16="http://schemas.microsoft.com/office/drawing/2014/main" id="{0D930959-33D4-4D03-854A-04B862A6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3773"/>
                <a:ext cx="461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3" name="Text Box 57">
              <a:extLst>
                <a:ext uri="{FF2B5EF4-FFF2-40B4-BE49-F238E27FC236}">
                  <a16:creationId xmlns:a16="http://schemas.microsoft.com/office/drawing/2014/main" id="{D36B268B-1DD3-4864-A7D4-9737C6799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3427"/>
              <a:ext cx="1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latin typeface="+mn-lt"/>
                </a:rPr>
                <a:t>Calvino, Knox (</a:t>
              </a:r>
              <a:r>
                <a:rPr lang="es-ES" altLang="en-US" dirty="0" err="1">
                  <a:latin typeface="+mn-lt"/>
                </a:rPr>
                <a:t>Presb</a:t>
              </a:r>
              <a:r>
                <a:rPr lang="es-ES" altLang="en-US" dirty="0">
                  <a:latin typeface="+mn-lt"/>
                </a:rPr>
                <a:t>), </a:t>
              </a:r>
              <a:r>
                <a:rPr lang="es-ES" altLang="en-US" dirty="0" err="1">
                  <a:latin typeface="+mn-lt"/>
                </a:rPr>
                <a:t>Smyth</a:t>
              </a:r>
              <a:r>
                <a:rPr lang="es-ES" altLang="en-US" dirty="0">
                  <a:latin typeface="+mn-lt"/>
                </a:rPr>
                <a:t> (</a:t>
              </a:r>
              <a:r>
                <a:rPr lang="es-ES" altLang="en-US" dirty="0" err="1">
                  <a:latin typeface="+mn-lt"/>
                </a:rPr>
                <a:t>Baut</a:t>
              </a:r>
              <a:r>
                <a:rPr lang="es-ES" altLang="en-US" dirty="0">
                  <a:latin typeface="+mn-lt"/>
                </a:rPr>
                <a:t>)</a:t>
              </a:r>
            </a:p>
          </p:txBody>
        </p:sp>
      </p:grpSp>
      <p:grpSp>
        <p:nvGrpSpPr>
          <p:cNvPr id="8259" name="Group 67">
            <a:extLst>
              <a:ext uri="{FF2B5EF4-FFF2-40B4-BE49-F238E27FC236}">
                <a16:creationId xmlns:a16="http://schemas.microsoft.com/office/drawing/2014/main" id="{18459D9C-DAB2-4394-BB38-A910FDCF8749}"/>
              </a:ext>
            </a:extLst>
          </p:cNvPr>
          <p:cNvGrpSpPr>
            <a:grpSpLocks/>
          </p:cNvGrpSpPr>
          <p:nvPr/>
        </p:nvGrpSpPr>
        <p:grpSpPr bwMode="auto">
          <a:xfrm>
            <a:off x="6598920" y="5075238"/>
            <a:ext cx="2446034" cy="1558925"/>
            <a:chOff x="3110" y="3197"/>
            <a:chExt cx="1143" cy="982"/>
          </a:xfrm>
        </p:grpSpPr>
        <p:grpSp>
          <p:nvGrpSpPr>
            <p:cNvPr id="7197" name="Group 38">
              <a:extLst>
                <a:ext uri="{FF2B5EF4-FFF2-40B4-BE49-F238E27FC236}">
                  <a16:creationId xmlns:a16="http://schemas.microsoft.com/office/drawing/2014/main" id="{D425C1CB-7E72-4328-8200-65F0DFD9D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0" y="3197"/>
              <a:ext cx="922" cy="720"/>
              <a:chOff x="3283" y="3485"/>
              <a:chExt cx="749" cy="288"/>
            </a:xfrm>
          </p:grpSpPr>
          <p:sp>
            <p:nvSpPr>
              <p:cNvPr id="7200" name="Line 36">
                <a:extLst>
                  <a:ext uri="{FF2B5EF4-FFF2-40B4-BE49-F238E27FC236}">
                    <a16:creationId xmlns:a16="http://schemas.microsoft.com/office/drawing/2014/main" id="{F0C556E2-C86D-42BA-8F32-7FF46FB0F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3" y="3485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37">
                <a:extLst>
                  <a:ext uri="{FF2B5EF4-FFF2-40B4-BE49-F238E27FC236}">
                    <a16:creationId xmlns:a16="http://schemas.microsoft.com/office/drawing/2014/main" id="{6C8A628A-BE4D-4324-A2F7-4A0FDE1FE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3773"/>
                <a:ext cx="461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8" name="Text Box 39">
              <a:extLst>
                <a:ext uri="{FF2B5EF4-FFF2-40B4-BE49-F238E27FC236}">
                  <a16:creationId xmlns:a16="http://schemas.microsoft.com/office/drawing/2014/main" id="{929D0B2A-D542-4D2E-AB03-41006D523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3946"/>
              <a:ext cx="3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latin typeface="+mn-lt"/>
                </a:rPr>
                <a:t>1500</a:t>
              </a:r>
              <a:r>
                <a:rPr lang="es-ES" altLang="en-US" dirty="0">
                  <a:latin typeface="+mn-lt"/>
                  <a:sym typeface="Wingdings" panose="05000000000000000000" pitchFamily="2" charset="2"/>
                </a:rPr>
                <a:t></a:t>
              </a:r>
            </a:p>
          </p:txBody>
        </p:sp>
        <p:sp>
          <p:nvSpPr>
            <p:cNvPr id="7199" name="Text Box 58">
              <a:extLst>
                <a:ext uri="{FF2B5EF4-FFF2-40B4-BE49-F238E27FC236}">
                  <a16:creationId xmlns:a16="http://schemas.microsoft.com/office/drawing/2014/main" id="{CF238130-F9A1-4125-8AFF-1CB54FA00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715"/>
              <a:ext cx="7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latin typeface="+mn-lt"/>
                </a:rPr>
                <a:t>Lutero (Luterana)</a:t>
              </a:r>
            </a:p>
          </p:txBody>
        </p:sp>
      </p:grpSp>
      <p:sp>
        <p:nvSpPr>
          <p:cNvPr id="8251" name="Text Box 59">
            <a:extLst>
              <a:ext uri="{FF2B5EF4-FFF2-40B4-BE49-F238E27FC236}">
                <a16:creationId xmlns:a16="http://schemas.microsoft.com/office/drawing/2014/main" id="{9DA02E41-3610-441C-9986-033CF0FE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785" y="3886201"/>
            <a:ext cx="210641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Adventista</a:t>
            </a:r>
          </a:p>
        </p:txBody>
      </p:sp>
      <p:sp>
        <p:nvSpPr>
          <p:cNvPr id="8252" name="Text Box 60">
            <a:extLst>
              <a:ext uri="{FF2B5EF4-FFF2-40B4-BE49-F238E27FC236}">
                <a16:creationId xmlns:a16="http://schemas.microsoft.com/office/drawing/2014/main" id="{A01232EE-7FF2-44D7-9F2F-6552DDD8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785" y="4160838"/>
            <a:ext cx="2173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>
                <a:latin typeface="+mn-lt"/>
              </a:rPr>
              <a:t>Mormones</a:t>
            </a:r>
          </a:p>
        </p:txBody>
      </p:sp>
      <p:sp>
        <p:nvSpPr>
          <p:cNvPr id="8253" name="Text Box 61">
            <a:extLst>
              <a:ext uri="{FF2B5EF4-FFF2-40B4-BE49-F238E27FC236}">
                <a16:creationId xmlns:a16="http://schemas.microsoft.com/office/drawing/2014/main" id="{EFD31744-2D6E-4CFD-B9E3-358725D9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785" y="4435476"/>
            <a:ext cx="20122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Ciencia C.</a:t>
            </a:r>
          </a:p>
        </p:txBody>
      </p:sp>
      <p:sp>
        <p:nvSpPr>
          <p:cNvPr id="8254" name="Text Box 62">
            <a:extLst>
              <a:ext uri="{FF2B5EF4-FFF2-40B4-BE49-F238E27FC236}">
                <a16:creationId xmlns:a16="http://schemas.microsoft.com/office/drawing/2014/main" id="{5F091F8B-0A8D-4A91-95F6-C3728A9B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785" y="4708525"/>
            <a:ext cx="17151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latin typeface="+mn-lt"/>
              </a:rPr>
              <a:t>Testigos de J.</a:t>
            </a:r>
          </a:p>
          <a:p>
            <a:pPr eaLnBrk="1" hangingPunct="1"/>
            <a:r>
              <a:rPr lang="es-ES" altLang="en-US" dirty="0">
                <a:latin typeface="+mn-lt"/>
              </a:rPr>
              <a:t>1800</a:t>
            </a:r>
            <a:r>
              <a:rPr lang="es-ES" altLang="en-US" dirty="0">
                <a:latin typeface="+mn-lt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7195" name="Text Box 21">
            <a:extLst>
              <a:ext uri="{FF2B5EF4-FFF2-40B4-BE49-F238E27FC236}">
                <a16:creationId xmlns:a16="http://schemas.microsoft.com/office/drawing/2014/main" id="{497846DB-25CB-4560-BB36-51712449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120" y="4068765"/>
            <a:ext cx="119376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s-ES" altLang="en-US" dirty="0">
                <a:latin typeface="+mn-lt"/>
              </a:rPr>
              <a:t>1</a:t>
            </a:r>
            <a:r>
              <a:rPr lang="es-ES" altLang="en-US" baseline="30000" dirty="0">
                <a:latin typeface="+mn-lt"/>
              </a:rPr>
              <a:t>er</a:t>
            </a:r>
            <a:r>
              <a:rPr lang="es-ES" altLang="en-US" dirty="0">
                <a:latin typeface="+mn-lt"/>
              </a:rPr>
              <a:t> Papa,</a:t>
            </a:r>
          </a:p>
          <a:p>
            <a:pPr algn="r" eaLnBrk="1" hangingPunct="1"/>
            <a:r>
              <a:rPr lang="es-ES" altLang="en-US" dirty="0">
                <a:latin typeface="+mn-lt"/>
              </a:rPr>
              <a:t>606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FD21E8-8A83-4598-97E8-A938DD6A5570}"/>
              </a:ext>
            </a:extLst>
          </p:cNvPr>
          <p:cNvGrpSpPr/>
          <p:nvPr/>
        </p:nvGrpSpPr>
        <p:grpSpPr>
          <a:xfrm>
            <a:off x="4693874" y="2239965"/>
            <a:ext cx="451062" cy="914400"/>
            <a:chOff x="4693874" y="2239965"/>
            <a:chExt cx="451062" cy="914400"/>
          </a:xfrm>
        </p:grpSpPr>
        <p:sp>
          <p:nvSpPr>
            <p:cNvPr id="7229" name="Line 16">
              <a:extLst>
                <a:ext uri="{FF2B5EF4-FFF2-40B4-BE49-F238E27FC236}">
                  <a16:creationId xmlns:a16="http://schemas.microsoft.com/office/drawing/2014/main" id="{7A9BD06F-3051-4C32-8E7F-FCC20D3FE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874" y="3108328"/>
              <a:ext cx="4510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15">
              <a:extLst>
                <a:ext uri="{FF2B5EF4-FFF2-40B4-BE49-F238E27FC236}">
                  <a16:creationId xmlns:a16="http://schemas.microsoft.com/office/drawing/2014/main" id="{1014861C-9AE3-44C0-A50A-B00E193DA5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38525" y="2697165"/>
              <a:ext cx="9144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6" name="Line 64">
            <a:extLst>
              <a:ext uri="{FF2B5EF4-FFF2-40B4-BE49-F238E27FC236}">
                <a16:creationId xmlns:a16="http://schemas.microsoft.com/office/drawing/2014/main" id="{32D0750E-E725-4A4C-895D-1C0111AFFD1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55962" y="3840165"/>
            <a:ext cx="1279526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68" name="Group 76">
            <a:extLst>
              <a:ext uri="{FF2B5EF4-FFF2-40B4-BE49-F238E27FC236}">
                <a16:creationId xmlns:a16="http://schemas.microsoft.com/office/drawing/2014/main" id="{7146B25D-FE94-4CAB-BDAB-4A1DF1CECE3D}"/>
              </a:ext>
            </a:extLst>
          </p:cNvPr>
          <p:cNvGrpSpPr>
            <a:grpSpLocks/>
          </p:cNvGrpSpPr>
          <p:nvPr/>
        </p:nvGrpSpPr>
        <p:grpSpPr bwMode="auto">
          <a:xfrm>
            <a:off x="3718560" y="0"/>
            <a:ext cx="5209526" cy="3246438"/>
            <a:chOff x="1411" y="0"/>
            <a:chExt cx="2823" cy="2045"/>
          </a:xfrm>
        </p:grpSpPr>
        <p:sp>
          <p:nvSpPr>
            <p:cNvPr id="7193" name="AutoShape 74">
              <a:extLst>
                <a:ext uri="{FF2B5EF4-FFF2-40B4-BE49-F238E27FC236}">
                  <a16:creationId xmlns:a16="http://schemas.microsoft.com/office/drawing/2014/main" id="{F7901907-6B0D-4E10-BD9C-F4A7B7386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0"/>
              <a:ext cx="2823" cy="2045"/>
            </a:xfrm>
            <a:custGeom>
              <a:avLst/>
              <a:gdLst>
                <a:gd name="T0" fmla="*/ 1300 w 21600"/>
                <a:gd name="T1" fmla="*/ 3 h 21600"/>
                <a:gd name="T2" fmla="*/ 478 w 21600"/>
                <a:gd name="T3" fmla="*/ 609 h 21600"/>
                <a:gd name="T4" fmla="*/ 1350 w 21600"/>
                <a:gd name="T5" fmla="*/ 462 h 21600"/>
                <a:gd name="T6" fmla="*/ 2754 w 21600"/>
                <a:gd name="T7" fmla="*/ 193 h 21600"/>
                <a:gd name="T8" fmla="*/ 2679 w 21600"/>
                <a:gd name="T9" fmla="*/ 878 h 21600"/>
                <a:gd name="T10" fmla="*/ 1734 w 21600"/>
                <a:gd name="T11" fmla="*/ 82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322" y="6945"/>
                  </a:moveTo>
                  <a:cubicBezTo>
                    <a:pt x="14193" y="5621"/>
                    <a:pt x="12540" y="4858"/>
                    <a:pt x="10800" y="4858"/>
                  </a:cubicBezTo>
                  <a:cubicBezTo>
                    <a:pt x="8729" y="4858"/>
                    <a:pt x="6807" y="5935"/>
                    <a:pt x="5728" y="7703"/>
                  </a:cubicBezTo>
                  <a:lnTo>
                    <a:pt x="1582" y="5171"/>
                  </a:lnTo>
                  <a:cubicBezTo>
                    <a:pt x="3544" y="1959"/>
                    <a:pt x="7036" y="0"/>
                    <a:pt x="10800" y="0"/>
                  </a:cubicBezTo>
                  <a:cubicBezTo>
                    <a:pt x="13963" y="0"/>
                    <a:pt x="16967" y="1386"/>
                    <a:pt x="19019" y="3794"/>
                  </a:cubicBezTo>
                  <a:lnTo>
                    <a:pt x="21074" y="2042"/>
                  </a:lnTo>
                  <a:lnTo>
                    <a:pt x="20498" y="9272"/>
                  </a:lnTo>
                  <a:lnTo>
                    <a:pt x="13267" y="8697"/>
                  </a:lnTo>
                  <a:lnTo>
                    <a:pt x="15322" y="694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Text Box 75">
              <a:extLst>
                <a:ext uri="{FF2B5EF4-FFF2-40B4-BE49-F238E27FC236}">
                  <a16:creationId xmlns:a16="http://schemas.microsoft.com/office/drawing/2014/main" id="{74CD525A-C301-46B0-8B2F-F6516153C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" y="86"/>
              <a:ext cx="17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 semilla </a:t>
              </a:r>
              <a:r>
                <a:rPr lang="en-US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=</a:t>
              </a:r>
              <a:br>
                <a:rPr lang="en-US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es-ES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palabra de Dios (Luc. 8:11)</a:t>
              </a:r>
            </a:p>
          </p:txBody>
        </p:sp>
      </p:grpSp>
      <p:sp>
        <p:nvSpPr>
          <p:cNvPr id="8269" name="Text Box 77">
            <a:extLst>
              <a:ext uri="{FF2B5EF4-FFF2-40B4-BE49-F238E27FC236}">
                <a16:creationId xmlns:a16="http://schemas.microsoft.com/office/drawing/2014/main" id="{B013AFC9-4C95-415A-BD15-DD16B04C3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057" y="1508125"/>
            <a:ext cx="331011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dirty="0">
                <a:solidFill>
                  <a:srgbClr val="FFFF00"/>
                </a:solidFill>
                <a:latin typeface="+mn-lt"/>
              </a:rPr>
              <a:t>La “planta” (iglesia)</a:t>
            </a:r>
          </a:p>
          <a:p>
            <a:pPr eaLnBrk="1" hangingPunct="1"/>
            <a:r>
              <a:rPr lang="es-ES" altLang="en-US" dirty="0">
                <a:solidFill>
                  <a:srgbClr val="FFFF00"/>
                </a:solidFill>
                <a:latin typeface="+mn-lt"/>
              </a:rPr>
              <a:t>que Dios quiere hoy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BC13A-5B20-4468-B083-C2894587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 dirty="0"/>
              <a:t>686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3E55-7197-4B54-B208-8C26FBD8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5964-987F-4821-83B9-41AF5C86CBAA}" type="slidenum">
              <a:rPr lang="es-ES" altLang="en-US" smtClean="0"/>
              <a:pPr/>
              <a:t>2</a:t>
            </a:fld>
            <a:endParaRPr lang="es-ES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8205" grpId="0"/>
      <p:bldP spid="8206" grpId="0"/>
      <p:bldP spid="7230" grpId="0"/>
      <p:bldP spid="7231" grpId="0"/>
      <p:bldP spid="8251" grpId="0"/>
      <p:bldP spid="8252" grpId="0"/>
      <p:bldP spid="8253" grpId="0"/>
      <p:bldP spid="8254" grpId="0"/>
      <p:bldP spid="7195" grpId="0"/>
      <p:bldP spid="7196" grpId="0" animBg="1"/>
      <p:bldP spid="8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4BAE7672-A2D0-4924-A329-8D1C382E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320676"/>
            <a:ext cx="2145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 dirty="0">
                <a:solidFill>
                  <a:srgbClr val="FFFF00"/>
                </a:solidFill>
                <a:latin typeface="+mn-lt"/>
              </a:rPr>
              <a:t>Palabra de Dios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656D892-4C3D-41F2-9E0A-0E6A9DAA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6" y="320675"/>
            <a:ext cx="2608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Credos del Hombre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1EB6457A-14DB-4328-99AF-E8CA160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1050925"/>
            <a:ext cx="1481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 dirty="0">
                <a:solidFill>
                  <a:srgbClr val="FFFF00"/>
                </a:solidFill>
                <a:latin typeface="+mn-lt"/>
              </a:rPr>
              <a:t>¿Nombre?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D6F510CF-13CC-481A-840E-90A54249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2057401"/>
            <a:ext cx="1789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¿Adoración?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C4A6BFB3-F133-4443-8764-CD80140D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3292476"/>
            <a:ext cx="2154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¿Organización?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C86A307A-DFC5-44D4-AE40-E0E33565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4251326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¿Obra?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56095AB3-DB98-4CD5-8DB1-2F2F1479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5486401"/>
            <a:ext cx="169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¿Salvación?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7547F2E5-CF84-4209-A1E7-CB21A9D9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1050926"/>
            <a:ext cx="3105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“cristiano” (Hech 11:26)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F98B376B-A215-485A-BC7B-7D3C52AD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1050925"/>
            <a:ext cx="35461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“bautista”, “luterano”,</a:t>
            </a:r>
            <a:br>
              <a:rPr lang="es-ES" altLang="en-US" sz="2000" dirty="0">
                <a:latin typeface="+mn-lt"/>
              </a:rPr>
            </a:br>
            <a:r>
              <a:rPr lang="es-ES" altLang="en-US" sz="2000" dirty="0">
                <a:latin typeface="+mn-lt"/>
              </a:rPr>
              <a:t>“mormón”, “católico”, etc.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B9A7C854-AD7A-4E6E-9076-F465723CF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2057401"/>
            <a:ext cx="40847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doctrina </a:t>
            </a:r>
            <a:r>
              <a:rPr lang="es-ES" altLang="en-US" sz="2000" dirty="0" err="1">
                <a:latin typeface="+mn-lt"/>
              </a:rPr>
              <a:t>apost</a:t>
            </a:r>
            <a:r>
              <a:rPr lang="es-ES" altLang="en-US" sz="2000" dirty="0">
                <a:latin typeface="+mn-lt"/>
              </a:rPr>
              <a:t>., partir pan, orar</a:t>
            </a:r>
          </a:p>
          <a:p>
            <a:pPr eaLnBrk="1" hangingPunct="1"/>
            <a:r>
              <a:rPr lang="es-ES" altLang="en-US" sz="2000" dirty="0">
                <a:latin typeface="+mn-lt"/>
              </a:rPr>
              <a:t>(Hech 2:42), cantar (Col. 3:16),</a:t>
            </a:r>
          </a:p>
          <a:p>
            <a:pPr eaLnBrk="1" hangingPunct="1"/>
            <a:r>
              <a:rPr lang="es-ES" altLang="en-US" sz="2000" dirty="0">
                <a:latin typeface="+mn-lt"/>
              </a:rPr>
              <a:t>ofrendar (1 Cor. 16:1-2)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0A5591F1-F301-4261-A006-1B0B464E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2057401"/>
            <a:ext cx="3188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incienso, rosario, música</a:t>
            </a:r>
          </a:p>
          <a:p>
            <a:pPr eaLnBrk="1" hangingPunct="1"/>
            <a:r>
              <a:rPr lang="es-ES" altLang="en-US" sz="2000">
                <a:latin typeface="+mn-lt"/>
              </a:rPr>
              <a:t>instrumental, etc.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5FE9300C-CE43-4F16-95D7-4296014E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3292476"/>
            <a:ext cx="39212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ancianos/iglesia (Hech 14:23),</a:t>
            </a:r>
          </a:p>
          <a:p>
            <a:pPr eaLnBrk="1" hangingPunct="1"/>
            <a:r>
              <a:rPr lang="es-ES" altLang="en-US" sz="2000">
                <a:latin typeface="+mn-lt"/>
              </a:rPr>
              <a:t>diáconos, santos (Filip. 1:1)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CB8278F0-B0D1-4F41-9EBC-CF4BBF6B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3292476"/>
            <a:ext cx="37048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Papa, presidente, “pastor”</a:t>
            </a:r>
          </a:p>
          <a:p>
            <a:pPr eaLnBrk="1" hangingPunct="1"/>
            <a:r>
              <a:rPr lang="es-ES" altLang="en-US" sz="2000">
                <a:latin typeface="+mn-lt"/>
              </a:rPr>
              <a:t>convenciones, diócesis, etc.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131DF868-5286-4095-BE46-44643CC0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4251326"/>
            <a:ext cx="46490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evangelismo (1 Tim 3:15)</a:t>
            </a:r>
          </a:p>
          <a:p>
            <a:pPr eaLnBrk="1" hangingPunct="1"/>
            <a:r>
              <a:rPr lang="es-ES" altLang="en-US" sz="2000">
                <a:latin typeface="+mn-lt"/>
              </a:rPr>
              <a:t>edificación (Efes. 4)</a:t>
            </a:r>
          </a:p>
          <a:p>
            <a:pPr eaLnBrk="1" hangingPunct="1"/>
            <a:r>
              <a:rPr lang="es-ES" altLang="en-US" sz="2000">
                <a:latin typeface="+mn-lt"/>
              </a:rPr>
              <a:t>benevolencia: santos (1 Cor. 16:1-2)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5D8BF3E0-3B7F-41F3-B735-C43A50D4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4251326"/>
            <a:ext cx="39100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escuelas, ventas, equipos de</a:t>
            </a:r>
          </a:p>
          <a:p>
            <a:pPr eaLnBrk="1" hangingPunct="1"/>
            <a:r>
              <a:rPr lang="es-ES" altLang="en-US" sz="2000">
                <a:latin typeface="+mn-lt"/>
              </a:rPr>
              <a:t>deporte, bingo, retiros, cenas,</a:t>
            </a:r>
          </a:p>
          <a:p>
            <a:pPr eaLnBrk="1" hangingPunct="1"/>
            <a:r>
              <a:rPr lang="es-ES" altLang="en-US" sz="2000">
                <a:latin typeface="+mn-lt"/>
              </a:rPr>
              <a:t>hospitales, etc.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3EBC2AA1-9356-45E2-8B7A-D4F3207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5486401"/>
            <a:ext cx="4786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O. (Rom 10:17), Cr. (Mar. 16:16),</a:t>
            </a:r>
          </a:p>
          <a:p>
            <a:pPr eaLnBrk="1" hangingPunct="1"/>
            <a:r>
              <a:rPr lang="es-ES" altLang="en-US" sz="2000" dirty="0">
                <a:latin typeface="+mn-lt"/>
              </a:rPr>
              <a:t>Con. (Rom. 10:10), A. y B. (Hech 2:38)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9D59550B-2CD7-49F7-A02F-BBDBFF24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6" y="5486401"/>
            <a:ext cx="3390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fe sóla, aspersión, infante,</a:t>
            </a:r>
          </a:p>
          <a:p>
            <a:pPr eaLnBrk="1" hangingPunct="1"/>
            <a:r>
              <a:rPr lang="es-ES" altLang="en-US" sz="2000">
                <a:latin typeface="+mn-lt"/>
              </a:rPr>
              <a:t>orar esta oración, etc.</a:t>
            </a:r>
          </a:p>
        </p:txBody>
      </p: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10793975-9088-431C-900F-E7203FA1C1E1}"/>
              </a:ext>
            </a:extLst>
          </p:cNvPr>
          <p:cNvGrpSpPr>
            <a:grpSpLocks/>
          </p:cNvGrpSpPr>
          <p:nvPr/>
        </p:nvGrpSpPr>
        <p:grpSpPr bwMode="auto">
          <a:xfrm rot="19837443">
            <a:off x="909634" y="80962"/>
            <a:ext cx="1789113" cy="1782762"/>
            <a:chOff x="1411" y="0"/>
            <a:chExt cx="2823" cy="2045"/>
          </a:xfrm>
        </p:grpSpPr>
        <p:sp>
          <p:nvSpPr>
            <p:cNvPr id="9238" name="AutoShape 22">
              <a:extLst>
                <a:ext uri="{FF2B5EF4-FFF2-40B4-BE49-F238E27FC236}">
                  <a16:creationId xmlns:a16="http://schemas.microsoft.com/office/drawing/2014/main" id="{6F0EAFF9-A54F-486F-A2A0-623D3972C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0"/>
              <a:ext cx="2823" cy="2045"/>
            </a:xfrm>
            <a:custGeom>
              <a:avLst/>
              <a:gdLst>
                <a:gd name="T0" fmla="*/ 1300 w 21600"/>
                <a:gd name="T1" fmla="*/ 3 h 21600"/>
                <a:gd name="T2" fmla="*/ 478 w 21600"/>
                <a:gd name="T3" fmla="*/ 609 h 21600"/>
                <a:gd name="T4" fmla="*/ 1350 w 21600"/>
                <a:gd name="T5" fmla="*/ 462 h 21600"/>
                <a:gd name="T6" fmla="*/ 2754 w 21600"/>
                <a:gd name="T7" fmla="*/ 193 h 21600"/>
                <a:gd name="T8" fmla="*/ 2679 w 21600"/>
                <a:gd name="T9" fmla="*/ 878 h 21600"/>
                <a:gd name="T10" fmla="*/ 1734 w 21600"/>
                <a:gd name="T11" fmla="*/ 82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322" y="6945"/>
                  </a:moveTo>
                  <a:cubicBezTo>
                    <a:pt x="14193" y="5621"/>
                    <a:pt x="12540" y="4858"/>
                    <a:pt x="10800" y="4858"/>
                  </a:cubicBezTo>
                  <a:cubicBezTo>
                    <a:pt x="8729" y="4858"/>
                    <a:pt x="6807" y="5935"/>
                    <a:pt x="5728" y="7703"/>
                  </a:cubicBezTo>
                  <a:lnTo>
                    <a:pt x="1582" y="5171"/>
                  </a:lnTo>
                  <a:cubicBezTo>
                    <a:pt x="3544" y="1959"/>
                    <a:pt x="7036" y="0"/>
                    <a:pt x="10800" y="0"/>
                  </a:cubicBezTo>
                  <a:cubicBezTo>
                    <a:pt x="13963" y="0"/>
                    <a:pt x="16967" y="1386"/>
                    <a:pt x="19019" y="3794"/>
                  </a:cubicBezTo>
                  <a:lnTo>
                    <a:pt x="21074" y="2042"/>
                  </a:lnTo>
                  <a:lnTo>
                    <a:pt x="20498" y="9272"/>
                  </a:lnTo>
                  <a:lnTo>
                    <a:pt x="13267" y="8697"/>
                  </a:lnTo>
                  <a:lnTo>
                    <a:pt x="15322" y="694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Text Box 23">
              <a:extLst>
                <a:ext uri="{FF2B5EF4-FFF2-40B4-BE49-F238E27FC236}">
                  <a16:creationId xmlns:a16="http://schemas.microsoft.com/office/drawing/2014/main" id="{B6B66918-A472-4D0B-AB23-860F7B129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104"/>
              <a:ext cx="193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sembrar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3FA006-FD93-42C1-BDD1-17D02308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EB1CC-62F1-4D30-9211-44B1CC2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5964-987F-4821-83B9-41AF5C86CBAA}" type="slidenum">
              <a:rPr lang="es-ES" altLang="en-US" smtClean="0"/>
              <a:pPr/>
              <a:t>3</a:t>
            </a:fld>
            <a:endParaRPr lang="es-ES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4BAE7672-A2D0-4924-A329-8D1C382E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320676"/>
            <a:ext cx="2145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 dirty="0">
                <a:solidFill>
                  <a:srgbClr val="FFFF00"/>
                </a:solidFill>
                <a:latin typeface="+mn-lt"/>
              </a:rPr>
              <a:t>Palabra de Dios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656D892-4C3D-41F2-9E0A-0E6A9DAA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6" y="320675"/>
            <a:ext cx="2608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Credos del Hombre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1EB6457A-14DB-4328-99AF-E8CA160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1050925"/>
            <a:ext cx="1481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 dirty="0">
                <a:solidFill>
                  <a:srgbClr val="FFFF00"/>
                </a:solidFill>
                <a:latin typeface="+mn-lt"/>
              </a:rPr>
              <a:t>¿Nombre?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D6F510CF-13CC-481A-840E-90A54249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2057401"/>
            <a:ext cx="1789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¿Adoración?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C4A6BFB3-F133-4443-8764-CD80140D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3292476"/>
            <a:ext cx="2154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¿Organización?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C86A307A-DFC5-44D4-AE40-E0E33565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4251326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¿Obra?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56095AB3-DB98-4CD5-8DB1-2F2F1479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5486401"/>
            <a:ext cx="169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b="1">
                <a:solidFill>
                  <a:srgbClr val="FFFF00"/>
                </a:solidFill>
                <a:latin typeface="+mn-lt"/>
              </a:rPr>
              <a:t>¿Salvación?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7547F2E5-CF84-4209-A1E7-CB21A9D9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1050926"/>
            <a:ext cx="3105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“cristiano” (Hech 11:26)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F98B376B-A215-485A-BC7B-7D3C52AD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1050925"/>
            <a:ext cx="35461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“bautista”, “luterano”,</a:t>
            </a:r>
            <a:br>
              <a:rPr lang="es-ES" altLang="en-US" sz="2000" dirty="0">
                <a:latin typeface="+mn-lt"/>
              </a:rPr>
            </a:br>
            <a:r>
              <a:rPr lang="es-ES" altLang="en-US" sz="2000" dirty="0">
                <a:latin typeface="+mn-lt"/>
              </a:rPr>
              <a:t>“mormón”, “católico”, etc.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B9A7C854-AD7A-4E6E-9076-F465723CF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2057401"/>
            <a:ext cx="40847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doctrina </a:t>
            </a:r>
            <a:r>
              <a:rPr lang="es-ES" altLang="en-US" sz="2000" dirty="0" err="1">
                <a:latin typeface="+mn-lt"/>
              </a:rPr>
              <a:t>apost</a:t>
            </a:r>
            <a:r>
              <a:rPr lang="es-ES" altLang="en-US" sz="2000" dirty="0">
                <a:latin typeface="+mn-lt"/>
              </a:rPr>
              <a:t>., partir pan, orar</a:t>
            </a:r>
          </a:p>
          <a:p>
            <a:pPr eaLnBrk="1" hangingPunct="1"/>
            <a:r>
              <a:rPr lang="es-ES" altLang="en-US" sz="2000" dirty="0">
                <a:latin typeface="+mn-lt"/>
              </a:rPr>
              <a:t>(Hech 2:42), cantar (Col. 3:16),</a:t>
            </a:r>
          </a:p>
          <a:p>
            <a:pPr eaLnBrk="1" hangingPunct="1"/>
            <a:r>
              <a:rPr lang="es-ES" altLang="en-US" sz="2000" dirty="0">
                <a:latin typeface="+mn-lt"/>
              </a:rPr>
              <a:t>ofrendar (1 Cor. 16:1-2)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0A5591F1-F301-4261-A006-1B0B464E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2057401"/>
            <a:ext cx="3188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incienso, rosario, música</a:t>
            </a:r>
          </a:p>
          <a:p>
            <a:pPr eaLnBrk="1" hangingPunct="1"/>
            <a:r>
              <a:rPr lang="es-ES" altLang="en-US" sz="2000">
                <a:latin typeface="+mn-lt"/>
              </a:rPr>
              <a:t>instrumental, etc.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5FE9300C-CE43-4F16-95D7-4296014E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3292476"/>
            <a:ext cx="39212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ancianos/iglesia (Hech 14:23),</a:t>
            </a:r>
          </a:p>
          <a:p>
            <a:pPr eaLnBrk="1" hangingPunct="1"/>
            <a:r>
              <a:rPr lang="es-ES" altLang="en-US" sz="2000">
                <a:latin typeface="+mn-lt"/>
              </a:rPr>
              <a:t>diáconos, santos (Filip. 1:1)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CB8278F0-B0D1-4F41-9EBC-CF4BBF6B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3292476"/>
            <a:ext cx="37048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Papa, presidente, “pastor”</a:t>
            </a:r>
          </a:p>
          <a:p>
            <a:pPr eaLnBrk="1" hangingPunct="1"/>
            <a:r>
              <a:rPr lang="es-ES" altLang="en-US" sz="2000">
                <a:latin typeface="+mn-lt"/>
              </a:rPr>
              <a:t>convenciones, diócesis, etc.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131DF868-5286-4095-BE46-44643CC0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4251326"/>
            <a:ext cx="46490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evangelismo (1 Tim 3:15)</a:t>
            </a:r>
          </a:p>
          <a:p>
            <a:pPr eaLnBrk="1" hangingPunct="1"/>
            <a:r>
              <a:rPr lang="es-ES" altLang="en-US" sz="2000">
                <a:latin typeface="+mn-lt"/>
              </a:rPr>
              <a:t>edificación (Efes. 4)</a:t>
            </a:r>
          </a:p>
          <a:p>
            <a:pPr eaLnBrk="1" hangingPunct="1"/>
            <a:r>
              <a:rPr lang="es-ES" altLang="en-US" sz="2000">
                <a:latin typeface="+mn-lt"/>
              </a:rPr>
              <a:t>benevolencia: santos (1 Cor. 16:1-2)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5D8BF3E0-3B7F-41F3-B735-C43A50D4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4251326"/>
            <a:ext cx="39100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escuelas, ventas, equipos de</a:t>
            </a:r>
          </a:p>
          <a:p>
            <a:pPr eaLnBrk="1" hangingPunct="1"/>
            <a:r>
              <a:rPr lang="es-ES" altLang="en-US" sz="2000">
                <a:latin typeface="+mn-lt"/>
              </a:rPr>
              <a:t>deporte, bingo, retiros, cenas,</a:t>
            </a:r>
          </a:p>
          <a:p>
            <a:pPr eaLnBrk="1" hangingPunct="1"/>
            <a:r>
              <a:rPr lang="es-ES" altLang="en-US" sz="2000">
                <a:latin typeface="+mn-lt"/>
              </a:rPr>
              <a:t>hospitales, etc.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3EBC2AA1-9356-45E2-8B7A-D4F32071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120" y="5486401"/>
            <a:ext cx="4786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 dirty="0">
                <a:latin typeface="+mn-lt"/>
              </a:rPr>
              <a:t>O. (Rom 10:17), Cr. (Mar. 16:16),</a:t>
            </a:r>
          </a:p>
          <a:p>
            <a:pPr eaLnBrk="1" hangingPunct="1"/>
            <a:r>
              <a:rPr lang="es-ES" altLang="en-US" sz="2000" dirty="0">
                <a:latin typeface="+mn-lt"/>
              </a:rPr>
              <a:t>Con. (Rom. 10:10), A. y B. (Hech 2:38)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9D59550B-2CD7-49F7-A02F-BBDBFF24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6" y="5486401"/>
            <a:ext cx="3390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2000">
                <a:latin typeface="+mn-lt"/>
              </a:rPr>
              <a:t>fe sóla, aspersión, infante,</a:t>
            </a:r>
          </a:p>
          <a:p>
            <a:pPr eaLnBrk="1" hangingPunct="1"/>
            <a:r>
              <a:rPr lang="es-ES" altLang="en-US" sz="2000">
                <a:latin typeface="+mn-lt"/>
              </a:rPr>
              <a:t>orar esta oración, etc.</a:t>
            </a:r>
          </a:p>
        </p:txBody>
      </p: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10793975-9088-431C-900F-E7203FA1C1E1}"/>
              </a:ext>
            </a:extLst>
          </p:cNvPr>
          <p:cNvGrpSpPr>
            <a:grpSpLocks/>
          </p:cNvGrpSpPr>
          <p:nvPr/>
        </p:nvGrpSpPr>
        <p:grpSpPr bwMode="auto">
          <a:xfrm rot="19837443">
            <a:off x="909634" y="80962"/>
            <a:ext cx="1789113" cy="1782762"/>
            <a:chOff x="1411" y="0"/>
            <a:chExt cx="2823" cy="2045"/>
          </a:xfrm>
        </p:grpSpPr>
        <p:sp>
          <p:nvSpPr>
            <p:cNvPr id="9238" name="AutoShape 22">
              <a:extLst>
                <a:ext uri="{FF2B5EF4-FFF2-40B4-BE49-F238E27FC236}">
                  <a16:creationId xmlns:a16="http://schemas.microsoft.com/office/drawing/2014/main" id="{6F0EAFF9-A54F-486F-A2A0-623D3972C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0"/>
              <a:ext cx="2823" cy="2045"/>
            </a:xfrm>
            <a:custGeom>
              <a:avLst/>
              <a:gdLst>
                <a:gd name="T0" fmla="*/ 1300 w 21600"/>
                <a:gd name="T1" fmla="*/ 3 h 21600"/>
                <a:gd name="T2" fmla="*/ 478 w 21600"/>
                <a:gd name="T3" fmla="*/ 609 h 21600"/>
                <a:gd name="T4" fmla="*/ 1350 w 21600"/>
                <a:gd name="T5" fmla="*/ 462 h 21600"/>
                <a:gd name="T6" fmla="*/ 2754 w 21600"/>
                <a:gd name="T7" fmla="*/ 193 h 21600"/>
                <a:gd name="T8" fmla="*/ 2679 w 21600"/>
                <a:gd name="T9" fmla="*/ 878 h 21600"/>
                <a:gd name="T10" fmla="*/ 1734 w 21600"/>
                <a:gd name="T11" fmla="*/ 82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8 h 21600"/>
                <a:gd name="T20" fmla="*/ 18440 w 21600"/>
                <a:gd name="T21" fmla="*/ 1844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322" y="6945"/>
                  </a:moveTo>
                  <a:cubicBezTo>
                    <a:pt x="14193" y="5621"/>
                    <a:pt x="12540" y="4858"/>
                    <a:pt x="10800" y="4858"/>
                  </a:cubicBezTo>
                  <a:cubicBezTo>
                    <a:pt x="8729" y="4858"/>
                    <a:pt x="6807" y="5935"/>
                    <a:pt x="5728" y="7703"/>
                  </a:cubicBezTo>
                  <a:lnTo>
                    <a:pt x="1582" y="5171"/>
                  </a:lnTo>
                  <a:cubicBezTo>
                    <a:pt x="3544" y="1959"/>
                    <a:pt x="7036" y="0"/>
                    <a:pt x="10800" y="0"/>
                  </a:cubicBezTo>
                  <a:cubicBezTo>
                    <a:pt x="13963" y="0"/>
                    <a:pt x="16967" y="1386"/>
                    <a:pt x="19019" y="3794"/>
                  </a:cubicBezTo>
                  <a:lnTo>
                    <a:pt x="21074" y="2042"/>
                  </a:lnTo>
                  <a:lnTo>
                    <a:pt x="20498" y="9272"/>
                  </a:lnTo>
                  <a:lnTo>
                    <a:pt x="13267" y="8697"/>
                  </a:lnTo>
                  <a:lnTo>
                    <a:pt x="15322" y="694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Text Box 23">
              <a:extLst>
                <a:ext uri="{FF2B5EF4-FFF2-40B4-BE49-F238E27FC236}">
                  <a16:creationId xmlns:a16="http://schemas.microsoft.com/office/drawing/2014/main" id="{B6B66918-A472-4D0B-AB23-860F7B129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104"/>
              <a:ext cx="193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s-ES" alt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sembrar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3FA006-FD93-42C1-BDD1-17D02308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n-US"/>
              <a:t>686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EB1CC-62F1-4D30-9211-44B1CC2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5964-987F-4821-83B9-41AF5C86CBAA}" type="slidenum">
              <a:rPr lang="es-ES" altLang="en-US" smtClean="0"/>
              <a:pPr/>
              <a:t>4</a:t>
            </a:fld>
            <a:endParaRPr lang="es-ES" altLang="en-US"/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3575A1E1-E88D-4D7C-AE72-9549A8F13F5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050925"/>
            <a:ext cx="5761038" cy="5073650"/>
            <a:chOff x="1526" y="1584"/>
            <a:chExt cx="4234" cy="2736"/>
          </a:xfrm>
        </p:grpSpPr>
        <p:sp>
          <p:nvSpPr>
            <p:cNvPr id="25" name="AutoShape 23">
              <a:extLst>
                <a:ext uri="{FF2B5EF4-FFF2-40B4-BE49-F238E27FC236}">
                  <a16:creationId xmlns:a16="http://schemas.microsoft.com/office/drawing/2014/main" id="{EAB255E2-3E5D-491F-8B53-F0DF9D167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584"/>
              <a:ext cx="4234" cy="2736"/>
            </a:xfrm>
            <a:prstGeom prst="star32">
              <a:avLst>
                <a:gd name="adj" fmla="val 37500"/>
              </a:avLst>
            </a:prstGeom>
            <a:solidFill>
              <a:schemeClr val="bg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3930B7AF-F59F-4AE4-9510-C3A545D05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" y="2304"/>
              <a:ext cx="3245" cy="1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“Cualquiera que . . . no persevera en la doctrina de Cristo, no tiene a Dios”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ES" altLang="en-US" sz="20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2 Juan 9-11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69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547</Words>
  <Application>Microsoft Office PowerPoint</Application>
  <PresentationFormat>Widescreen</PresentationFormat>
  <Paragraphs>105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Garamond</vt:lpstr>
      <vt:lpstr>Arial</vt:lpstr>
      <vt:lpstr>Wingdings</vt:lpstr>
      <vt:lpstr>Mesh</vt:lpstr>
      <vt:lpstr>¿De Dónde Vinieron Todas Las Iglesias?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¿De Dónde Vinieron Todas Las Iglesias?</dc:title>
  <dc:creator>Mark Reeves</dc:creator>
  <cp:lastModifiedBy>Mark Reeves</cp:lastModifiedBy>
  <cp:revision>1</cp:revision>
  <dcterms:created xsi:type="dcterms:W3CDTF">2020-08-19T21:34:35Z</dcterms:created>
  <dcterms:modified xsi:type="dcterms:W3CDTF">2020-08-19T22:37:27Z</dcterms:modified>
</cp:coreProperties>
</file>